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  <p:sldMasterId id="2147483672" r:id="rId6"/>
  </p:sldMasterIdLst>
  <p:sldIdLst>
    <p:sldId id="256" r:id="rId7"/>
    <p:sldId id="260" r:id="rId8"/>
    <p:sldId id="261" r:id="rId9"/>
    <p:sldId id="257" r:id="rId10"/>
    <p:sldId id="262" r:id="rId11"/>
    <p:sldId id="25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3B79"/>
    <a:srgbClr val="3E77C5"/>
    <a:srgbClr val="F66E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809079-D55B-44D3-AED3-65CB176B2844}" v="84" dt="2025-02-10T18:53:21.0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466" autoAdjust="0"/>
    <p:restoredTop sz="94660"/>
  </p:normalViewPr>
  <p:slideViewPr>
    <p:cSldViewPr snapToGrid="0">
      <p:cViewPr varScale="1">
        <p:scale>
          <a:sx n="85" d="100"/>
          <a:sy n="85" d="100"/>
        </p:scale>
        <p:origin x="501" y="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th Lorimer" userId="adad6235-8a77-4fff-bb6f-47d53a23cb0e" providerId="ADAL" clId="{CE43647F-9C07-4CCF-A995-2BF18D04EE1C}"/>
    <pc:docChg chg="undo custSel addSld delSld modSld addMainMaster modMainMaster">
      <pc:chgData name="Beth Lorimer" userId="adad6235-8a77-4fff-bb6f-47d53a23cb0e" providerId="ADAL" clId="{CE43647F-9C07-4CCF-A995-2BF18D04EE1C}" dt="2025-01-15T19:40:08.030" v="92" actId="207"/>
      <pc:docMkLst>
        <pc:docMk/>
      </pc:docMkLst>
      <pc:sldChg chg="addSp modSp mod">
        <pc:chgData name="Beth Lorimer" userId="adad6235-8a77-4fff-bb6f-47d53a23cb0e" providerId="ADAL" clId="{CE43647F-9C07-4CCF-A995-2BF18D04EE1C}" dt="2025-01-15T18:07:04.164" v="72" actId="6549"/>
        <pc:sldMkLst>
          <pc:docMk/>
          <pc:sldMk cId="2545730817" sldId="257"/>
        </pc:sldMkLst>
        <pc:spChg chg="mod">
          <ac:chgData name="Beth Lorimer" userId="adad6235-8a77-4fff-bb6f-47d53a23cb0e" providerId="ADAL" clId="{CE43647F-9C07-4CCF-A995-2BF18D04EE1C}" dt="2025-01-15T18:07:04.164" v="72" actId="6549"/>
          <ac:spMkLst>
            <pc:docMk/>
            <pc:sldMk cId="2545730817" sldId="257"/>
            <ac:spMk id="2" creationId="{95D7AA56-83D0-2CFE-1618-668206D9A533}"/>
          </ac:spMkLst>
        </pc:spChg>
        <pc:picChg chg="add mod">
          <ac:chgData name="Beth Lorimer" userId="adad6235-8a77-4fff-bb6f-47d53a23cb0e" providerId="ADAL" clId="{CE43647F-9C07-4CCF-A995-2BF18D04EE1C}" dt="2025-01-15T18:00:02.375" v="0"/>
          <ac:picMkLst>
            <pc:docMk/>
            <pc:sldMk cId="2545730817" sldId="257"/>
            <ac:picMk id="5" creationId="{B8C3E3C5-6E51-51B1-4F21-919BB9705C33}"/>
          </ac:picMkLst>
        </pc:picChg>
      </pc:sldChg>
      <pc:sldChg chg="new del">
        <pc:chgData name="Beth Lorimer" userId="adad6235-8a77-4fff-bb6f-47d53a23cb0e" providerId="ADAL" clId="{CE43647F-9C07-4CCF-A995-2BF18D04EE1C}" dt="2025-01-15T19:39:49.789" v="89" actId="47"/>
        <pc:sldMkLst>
          <pc:docMk/>
          <pc:sldMk cId="1254078794" sldId="258"/>
        </pc:sldMkLst>
      </pc:sldChg>
      <pc:sldChg chg="del">
        <pc:chgData name="Beth Lorimer" userId="adad6235-8a77-4fff-bb6f-47d53a23cb0e" providerId="ADAL" clId="{CE43647F-9C07-4CCF-A995-2BF18D04EE1C}" dt="2025-01-15T19:39:36.691" v="86" actId="47"/>
        <pc:sldMkLst>
          <pc:docMk/>
          <pc:sldMk cId="2526458269" sldId="258"/>
        </pc:sldMkLst>
      </pc:sldChg>
      <pc:sldChg chg="del">
        <pc:chgData name="Beth Lorimer" userId="adad6235-8a77-4fff-bb6f-47d53a23cb0e" providerId="ADAL" clId="{CE43647F-9C07-4CCF-A995-2BF18D04EE1C}" dt="2025-01-15T18:07:22.646" v="74" actId="47"/>
        <pc:sldMkLst>
          <pc:docMk/>
          <pc:sldMk cId="1987765575" sldId="259"/>
        </pc:sldMkLst>
      </pc:sldChg>
      <pc:sldChg chg="new">
        <pc:chgData name="Beth Lorimer" userId="adad6235-8a77-4fff-bb6f-47d53a23cb0e" providerId="ADAL" clId="{CE43647F-9C07-4CCF-A995-2BF18D04EE1C}" dt="2025-01-15T19:39:47.856" v="88" actId="680"/>
        <pc:sldMkLst>
          <pc:docMk/>
          <pc:sldMk cId="2741232364" sldId="259"/>
        </pc:sldMkLst>
      </pc:sldChg>
      <pc:sldChg chg="del">
        <pc:chgData name="Beth Lorimer" userId="adad6235-8a77-4fff-bb6f-47d53a23cb0e" providerId="ADAL" clId="{CE43647F-9C07-4CCF-A995-2BF18D04EE1C}" dt="2025-01-15T18:07:21.641" v="73" actId="47"/>
        <pc:sldMkLst>
          <pc:docMk/>
          <pc:sldMk cId="472384167" sldId="260"/>
        </pc:sldMkLst>
      </pc:sldChg>
      <pc:sldChg chg="new del">
        <pc:chgData name="Beth Lorimer" userId="adad6235-8a77-4fff-bb6f-47d53a23cb0e" providerId="ADAL" clId="{CE43647F-9C07-4CCF-A995-2BF18D04EE1C}" dt="2025-01-15T19:39:35.260" v="85" actId="47"/>
        <pc:sldMkLst>
          <pc:docMk/>
          <pc:sldMk cId="3078059738" sldId="261"/>
        </pc:sldMkLst>
      </pc:sldChg>
      <pc:sldChg chg="new del">
        <pc:chgData name="Beth Lorimer" userId="adad6235-8a77-4fff-bb6f-47d53a23cb0e" providerId="ADAL" clId="{CE43647F-9C07-4CCF-A995-2BF18D04EE1C}" dt="2025-01-15T19:39:34.219" v="84" actId="47"/>
        <pc:sldMkLst>
          <pc:docMk/>
          <pc:sldMk cId="4074916519" sldId="262"/>
        </pc:sldMkLst>
      </pc:sldChg>
      <pc:sldMasterChg chg="addSp delSp modSp mod modSldLayout">
        <pc:chgData name="Beth Lorimer" userId="adad6235-8a77-4fff-bb6f-47d53a23cb0e" providerId="ADAL" clId="{CE43647F-9C07-4CCF-A995-2BF18D04EE1C}" dt="2025-01-15T18:06:39.086" v="71"/>
        <pc:sldMasterMkLst>
          <pc:docMk/>
          <pc:sldMasterMk cId="3229742304" sldId="2147483660"/>
        </pc:sldMasterMkLst>
        <pc:picChg chg="add del mod ord">
          <ac:chgData name="Beth Lorimer" userId="adad6235-8a77-4fff-bb6f-47d53a23cb0e" providerId="ADAL" clId="{CE43647F-9C07-4CCF-A995-2BF18D04EE1C}" dt="2025-01-15T18:01:10.440" v="5" actId="478"/>
          <ac:picMkLst>
            <pc:docMk/>
            <pc:sldMasterMk cId="3229742304" sldId="2147483660"/>
            <ac:picMk id="8" creationId="{E08E242F-CB03-3C87-1DC9-3B48E0813270}"/>
          </ac:picMkLst>
        </pc:picChg>
        <pc:sldLayoutChg chg="addSp delSp modSp mod">
          <pc:chgData name="Beth Lorimer" userId="adad6235-8a77-4fff-bb6f-47d53a23cb0e" providerId="ADAL" clId="{CE43647F-9C07-4CCF-A995-2BF18D04EE1C}" dt="2025-01-15T18:04:58.591" v="46" actId="478"/>
          <pc:sldLayoutMkLst>
            <pc:docMk/>
            <pc:sldMasterMk cId="3229742304" sldId="2147483660"/>
            <pc:sldLayoutMk cId="2365887525" sldId="2147483661"/>
          </pc:sldLayoutMkLst>
          <pc:grpChg chg="add mod">
            <ac:chgData name="Beth Lorimer" userId="adad6235-8a77-4fff-bb6f-47d53a23cb0e" providerId="ADAL" clId="{CE43647F-9C07-4CCF-A995-2BF18D04EE1C}" dt="2025-01-15T18:04:54.738" v="45"/>
            <ac:grpSpMkLst>
              <pc:docMk/>
              <pc:sldMasterMk cId="3229742304" sldId="2147483660"/>
              <pc:sldLayoutMk cId="2365887525" sldId="2147483661"/>
              <ac:grpSpMk id="8" creationId="{8DF27578-15A6-99EB-702A-E7F0F387E893}"/>
            </ac:grpSpMkLst>
          </pc:grpChg>
          <pc:picChg chg="add del mod">
            <ac:chgData name="Beth Lorimer" userId="adad6235-8a77-4fff-bb6f-47d53a23cb0e" providerId="ADAL" clId="{CE43647F-9C07-4CCF-A995-2BF18D04EE1C}" dt="2025-01-15T18:04:58.591" v="46" actId="478"/>
            <ac:picMkLst>
              <pc:docMk/>
              <pc:sldMasterMk cId="3229742304" sldId="2147483660"/>
              <pc:sldLayoutMk cId="2365887525" sldId="2147483661"/>
              <ac:picMk id="7" creationId="{A8BAE870-BC6A-35AB-EC8A-D48264B28875}"/>
            </ac:picMkLst>
          </pc:picChg>
          <pc:picChg chg="mod">
            <ac:chgData name="Beth Lorimer" userId="adad6235-8a77-4fff-bb6f-47d53a23cb0e" providerId="ADAL" clId="{CE43647F-9C07-4CCF-A995-2BF18D04EE1C}" dt="2025-01-15T18:04:54.738" v="45"/>
            <ac:picMkLst>
              <pc:docMk/>
              <pc:sldMasterMk cId="3229742304" sldId="2147483660"/>
              <pc:sldLayoutMk cId="2365887525" sldId="2147483661"/>
              <ac:picMk id="9" creationId="{409AED25-B1D9-6BDA-D53E-76D36E0CB86D}"/>
            </ac:picMkLst>
          </pc:picChg>
          <pc:picChg chg="mod">
            <ac:chgData name="Beth Lorimer" userId="adad6235-8a77-4fff-bb6f-47d53a23cb0e" providerId="ADAL" clId="{CE43647F-9C07-4CCF-A995-2BF18D04EE1C}" dt="2025-01-15T18:04:54.738" v="45"/>
            <ac:picMkLst>
              <pc:docMk/>
              <pc:sldMasterMk cId="3229742304" sldId="2147483660"/>
              <pc:sldLayoutMk cId="2365887525" sldId="2147483661"/>
              <ac:picMk id="10" creationId="{BD01610B-A33B-E58F-FA74-EBBFDBE09A86}"/>
            </ac:picMkLst>
          </pc:picChg>
        </pc:sldLayoutChg>
        <pc:sldLayoutChg chg="addSp modSp mod">
          <pc:chgData name="Beth Lorimer" userId="adad6235-8a77-4fff-bb6f-47d53a23cb0e" providerId="ADAL" clId="{CE43647F-9C07-4CCF-A995-2BF18D04EE1C}" dt="2025-01-15T18:06:16.140" v="57" actId="164"/>
          <pc:sldLayoutMkLst>
            <pc:docMk/>
            <pc:sldMasterMk cId="3229742304" sldId="2147483660"/>
            <pc:sldLayoutMk cId="3859179352" sldId="2147483662"/>
          </pc:sldLayoutMkLst>
          <pc:grpChg chg="add mod">
            <ac:chgData name="Beth Lorimer" userId="adad6235-8a77-4fff-bb6f-47d53a23cb0e" providerId="ADAL" clId="{CE43647F-9C07-4CCF-A995-2BF18D04EE1C}" dt="2025-01-15T18:06:16.140" v="57" actId="164"/>
            <ac:grpSpMkLst>
              <pc:docMk/>
              <pc:sldMasterMk cId="3229742304" sldId="2147483660"/>
              <pc:sldLayoutMk cId="3859179352" sldId="2147483662"/>
              <ac:grpSpMk id="9" creationId="{6FE4EEFD-3131-1F42-9BB1-DEBDB4594B22}"/>
            </ac:grpSpMkLst>
          </pc:grpChg>
          <pc:grpChg chg="add mod">
            <ac:chgData name="Beth Lorimer" userId="adad6235-8a77-4fff-bb6f-47d53a23cb0e" providerId="ADAL" clId="{CE43647F-9C07-4CCF-A995-2BF18D04EE1C}" dt="2025-01-15T18:06:16.140" v="57" actId="164"/>
            <ac:grpSpMkLst>
              <pc:docMk/>
              <pc:sldMasterMk cId="3229742304" sldId="2147483660"/>
              <pc:sldLayoutMk cId="3859179352" sldId="2147483662"/>
              <ac:grpSpMk id="12" creationId="{F723B5C3-15C9-E9DA-4850-957600F87140}"/>
            </ac:grpSpMkLst>
          </pc:grpChg>
          <pc:picChg chg="mod ord modCrop">
            <ac:chgData name="Beth Lorimer" userId="adad6235-8a77-4fff-bb6f-47d53a23cb0e" providerId="ADAL" clId="{CE43647F-9C07-4CCF-A995-2BF18D04EE1C}" dt="2025-01-15T18:03:36.106" v="21" actId="164"/>
            <ac:picMkLst>
              <pc:docMk/>
              <pc:sldMasterMk cId="3229742304" sldId="2147483660"/>
              <pc:sldLayoutMk cId="3859179352" sldId="2147483662"/>
              <ac:picMk id="7" creationId="{5AC87612-D229-2EF7-BF3F-9582D7CBE690}"/>
            </ac:picMkLst>
          </pc:picChg>
          <pc:picChg chg="add mod">
            <ac:chgData name="Beth Lorimer" userId="adad6235-8a77-4fff-bb6f-47d53a23cb0e" providerId="ADAL" clId="{CE43647F-9C07-4CCF-A995-2BF18D04EE1C}" dt="2025-01-15T18:03:36.106" v="21" actId="164"/>
            <ac:picMkLst>
              <pc:docMk/>
              <pc:sldMasterMk cId="3229742304" sldId="2147483660"/>
              <pc:sldLayoutMk cId="3859179352" sldId="2147483662"/>
              <ac:picMk id="8" creationId="{444DCF7E-1B29-8055-C8EB-F559CC3D5FDC}"/>
            </ac:picMkLst>
          </pc:picChg>
          <pc:picChg chg="add mod">
            <ac:chgData name="Beth Lorimer" userId="adad6235-8a77-4fff-bb6f-47d53a23cb0e" providerId="ADAL" clId="{CE43647F-9C07-4CCF-A995-2BF18D04EE1C}" dt="2025-01-15T18:06:16.140" v="57" actId="164"/>
            <ac:picMkLst>
              <pc:docMk/>
              <pc:sldMasterMk cId="3229742304" sldId="2147483660"/>
              <pc:sldLayoutMk cId="3859179352" sldId="2147483662"/>
              <ac:picMk id="11" creationId="{E19557AC-DC87-2CE0-5225-0F70F744C8AB}"/>
            </ac:picMkLst>
          </pc:picChg>
        </pc:sldLayoutChg>
        <pc:sldLayoutChg chg="addSp delSp modSp mod">
          <pc:chgData name="Beth Lorimer" userId="adad6235-8a77-4fff-bb6f-47d53a23cb0e" providerId="ADAL" clId="{CE43647F-9C07-4CCF-A995-2BF18D04EE1C}" dt="2025-01-15T18:06:20.309" v="59"/>
          <pc:sldLayoutMkLst>
            <pc:docMk/>
            <pc:sldMasterMk cId="3229742304" sldId="2147483660"/>
            <pc:sldLayoutMk cId="755462539" sldId="2147483663"/>
          </pc:sldLayoutMkLst>
          <pc:grpChg chg="add del mod">
            <ac:chgData name="Beth Lorimer" userId="adad6235-8a77-4fff-bb6f-47d53a23cb0e" providerId="ADAL" clId="{CE43647F-9C07-4CCF-A995-2BF18D04EE1C}" dt="2025-01-15T18:06:19.900" v="58" actId="478"/>
            <ac:grpSpMkLst>
              <pc:docMk/>
              <pc:sldMasterMk cId="3229742304" sldId="2147483660"/>
              <pc:sldLayoutMk cId="755462539" sldId="2147483663"/>
              <ac:grpSpMk id="10" creationId="{ECD6D35D-EB5F-67CD-84DB-DAFD531A8011}"/>
            </ac:grpSpMkLst>
          </pc:grpChg>
          <pc:grpChg chg="add mod">
            <ac:chgData name="Beth Lorimer" userId="adad6235-8a77-4fff-bb6f-47d53a23cb0e" providerId="ADAL" clId="{CE43647F-9C07-4CCF-A995-2BF18D04EE1C}" dt="2025-01-15T18:06:20.309" v="59"/>
            <ac:grpSpMkLst>
              <pc:docMk/>
              <pc:sldMasterMk cId="3229742304" sldId="2147483660"/>
              <pc:sldLayoutMk cId="755462539" sldId="2147483663"/>
              <ac:grpSpMk id="13" creationId="{27E8D19C-A42F-67EA-281E-07ABD8A7CDE9}"/>
            </ac:grpSpMkLst>
          </pc:grpChg>
          <pc:grpChg chg="mod">
            <ac:chgData name="Beth Lorimer" userId="adad6235-8a77-4fff-bb6f-47d53a23cb0e" providerId="ADAL" clId="{CE43647F-9C07-4CCF-A995-2BF18D04EE1C}" dt="2025-01-15T18:06:20.309" v="59"/>
            <ac:grpSpMkLst>
              <pc:docMk/>
              <pc:sldMasterMk cId="3229742304" sldId="2147483660"/>
              <pc:sldLayoutMk cId="755462539" sldId="2147483663"/>
              <ac:grpSpMk id="14" creationId="{46F3E150-8118-34F4-CD5C-59B775A53DC4}"/>
            </ac:grpSpMkLst>
          </pc:grpChg>
          <pc:picChg chg="del">
            <ac:chgData name="Beth Lorimer" userId="adad6235-8a77-4fff-bb6f-47d53a23cb0e" providerId="ADAL" clId="{CE43647F-9C07-4CCF-A995-2BF18D04EE1C}" dt="2025-01-15T18:03:43.742" v="22" actId="478"/>
            <ac:picMkLst>
              <pc:docMk/>
              <pc:sldMasterMk cId="3229742304" sldId="2147483660"/>
              <pc:sldLayoutMk cId="755462539" sldId="2147483663"/>
              <ac:picMk id="7" creationId="{10E7B39B-F7DB-C057-37A3-98B2AD822A72}"/>
            </ac:picMkLst>
          </pc:picChg>
          <pc:picChg chg="add del mod">
            <ac:chgData name="Beth Lorimer" userId="adad6235-8a77-4fff-bb6f-47d53a23cb0e" providerId="ADAL" clId="{CE43647F-9C07-4CCF-A995-2BF18D04EE1C}" dt="2025-01-15T18:03:46.137" v="23" actId="478"/>
            <ac:picMkLst>
              <pc:docMk/>
              <pc:sldMasterMk cId="3229742304" sldId="2147483660"/>
              <pc:sldLayoutMk cId="755462539" sldId="2147483663"/>
              <ac:picMk id="8" creationId="{355C4829-B523-B044-D41F-5740D5F0A531}"/>
            </ac:picMkLst>
          </pc:picChg>
          <pc:picChg chg="add del mod">
            <ac:chgData name="Beth Lorimer" userId="adad6235-8a77-4fff-bb6f-47d53a23cb0e" providerId="ADAL" clId="{CE43647F-9C07-4CCF-A995-2BF18D04EE1C}" dt="2025-01-15T18:04:01.416" v="25" actId="478"/>
            <ac:picMkLst>
              <pc:docMk/>
              <pc:sldMasterMk cId="3229742304" sldId="2147483660"/>
              <pc:sldLayoutMk cId="755462539" sldId="2147483663"/>
              <ac:picMk id="9" creationId="{31415591-3DBC-9FEC-A5AF-A6EE731B6421}"/>
            </ac:picMkLst>
          </pc:picChg>
          <pc:picChg chg="mod">
            <ac:chgData name="Beth Lorimer" userId="adad6235-8a77-4fff-bb6f-47d53a23cb0e" providerId="ADAL" clId="{CE43647F-9C07-4CCF-A995-2BF18D04EE1C}" dt="2025-01-15T18:04:02.204" v="26"/>
            <ac:picMkLst>
              <pc:docMk/>
              <pc:sldMasterMk cId="3229742304" sldId="2147483660"/>
              <pc:sldLayoutMk cId="755462539" sldId="2147483663"/>
              <ac:picMk id="11" creationId="{C3A2A7ED-B564-C56B-3F2B-2DB1521F2ACA}"/>
            </ac:picMkLst>
          </pc:picChg>
          <pc:picChg chg="mod">
            <ac:chgData name="Beth Lorimer" userId="adad6235-8a77-4fff-bb6f-47d53a23cb0e" providerId="ADAL" clId="{CE43647F-9C07-4CCF-A995-2BF18D04EE1C}" dt="2025-01-15T18:04:02.204" v="26"/>
            <ac:picMkLst>
              <pc:docMk/>
              <pc:sldMasterMk cId="3229742304" sldId="2147483660"/>
              <pc:sldLayoutMk cId="755462539" sldId="2147483663"/>
              <ac:picMk id="12" creationId="{F0919B5E-B73E-5D9E-FD11-60430E401054}"/>
            </ac:picMkLst>
          </pc:picChg>
          <pc:picChg chg="mod">
            <ac:chgData name="Beth Lorimer" userId="adad6235-8a77-4fff-bb6f-47d53a23cb0e" providerId="ADAL" clId="{CE43647F-9C07-4CCF-A995-2BF18D04EE1C}" dt="2025-01-15T18:06:20.309" v="59"/>
            <ac:picMkLst>
              <pc:docMk/>
              <pc:sldMasterMk cId="3229742304" sldId="2147483660"/>
              <pc:sldLayoutMk cId="755462539" sldId="2147483663"/>
              <ac:picMk id="15" creationId="{A98E5A6D-B172-E1FF-8CB4-8CD715553C0B}"/>
            </ac:picMkLst>
          </pc:picChg>
          <pc:picChg chg="mod">
            <ac:chgData name="Beth Lorimer" userId="adad6235-8a77-4fff-bb6f-47d53a23cb0e" providerId="ADAL" clId="{CE43647F-9C07-4CCF-A995-2BF18D04EE1C}" dt="2025-01-15T18:06:20.309" v="59"/>
            <ac:picMkLst>
              <pc:docMk/>
              <pc:sldMasterMk cId="3229742304" sldId="2147483660"/>
              <pc:sldLayoutMk cId="755462539" sldId="2147483663"/>
              <ac:picMk id="16" creationId="{43EDA731-BB03-5636-8047-20235EC62A11}"/>
            </ac:picMkLst>
          </pc:picChg>
          <pc:picChg chg="mod">
            <ac:chgData name="Beth Lorimer" userId="adad6235-8a77-4fff-bb6f-47d53a23cb0e" providerId="ADAL" clId="{CE43647F-9C07-4CCF-A995-2BF18D04EE1C}" dt="2025-01-15T18:06:20.309" v="59"/>
            <ac:picMkLst>
              <pc:docMk/>
              <pc:sldMasterMk cId="3229742304" sldId="2147483660"/>
              <pc:sldLayoutMk cId="755462539" sldId="2147483663"/>
              <ac:picMk id="17" creationId="{9C0ACC9A-9430-B857-EA62-2863B44AA527}"/>
            </ac:picMkLst>
          </pc:picChg>
        </pc:sldLayoutChg>
        <pc:sldLayoutChg chg="addSp delSp modSp mod">
          <pc:chgData name="Beth Lorimer" userId="adad6235-8a77-4fff-bb6f-47d53a23cb0e" providerId="ADAL" clId="{CE43647F-9C07-4CCF-A995-2BF18D04EE1C}" dt="2025-01-15T18:06:23.597" v="61"/>
          <pc:sldLayoutMkLst>
            <pc:docMk/>
            <pc:sldMasterMk cId="3229742304" sldId="2147483660"/>
            <pc:sldLayoutMk cId="3028465399" sldId="2147483664"/>
          </pc:sldLayoutMkLst>
          <pc:grpChg chg="add mod">
            <ac:chgData name="Beth Lorimer" userId="adad6235-8a77-4fff-bb6f-47d53a23cb0e" providerId="ADAL" clId="{CE43647F-9C07-4CCF-A995-2BF18D04EE1C}" dt="2025-01-15T18:04:06.634" v="28"/>
            <ac:grpSpMkLst>
              <pc:docMk/>
              <pc:sldMasterMk cId="3229742304" sldId="2147483660"/>
              <pc:sldLayoutMk cId="3028465399" sldId="2147483664"/>
              <ac:grpSpMk id="10" creationId="{3CA65212-50EB-4530-FEF2-68C7AB826A41}"/>
            </ac:grpSpMkLst>
          </pc:grpChg>
          <pc:grpChg chg="add del mod">
            <ac:chgData name="Beth Lorimer" userId="adad6235-8a77-4fff-bb6f-47d53a23cb0e" providerId="ADAL" clId="{CE43647F-9C07-4CCF-A995-2BF18D04EE1C}" dt="2025-01-15T18:06:23.252" v="60" actId="478"/>
            <ac:grpSpMkLst>
              <pc:docMk/>
              <pc:sldMasterMk cId="3229742304" sldId="2147483660"/>
              <pc:sldLayoutMk cId="3028465399" sldId="2147483664"/>
              <ac:grpSpMk id="13" creationId="{FE9EB450-DDA0-50D2-F1FF-F1BD1FB01836}"/>
            </ac:grpSpMkLst>
          </pc:grpChg>
          <pc:grpChg chg="add mod">
            <ac:chgData name="Beth Lorimer" userId="adad6235-8a77-4fff-bb6f-47d53a23cb0e" providerId="ADAL" clId="{CE43647F-9C07-4CCF-A995-2BF18D04EE1C}" dt="2025-01-15T18:06:23.597" v="61"/>
            <ac:grpSpMkLst>
              <pc:docMk/>
              <pc:sldMasterMk cId="3229742304" sldId="2147483660"/>
              <pc:sldLayoutMk cId="3028465399" sldId="2147483664"/>
              <ac:grpSpMk id="16" creationId="{1708CE38-6391-0EA0-AF26-AB5F76601A5E}"/>
            </ac:grpSpMkLst>
          </pc:grpChg>
          <pc:grpChg chg="mod">
            <ac:chgData name="Beth Lorimer" userId="adad6235-8a77-4fff-bb6f-47d53a23cb0e" providerId="ADAL" clId="{CE43647F-9C07-4CCF-A995-2BF18D04EE1C}" dt="2025-01-15T18:06:23.597" v="61"/>
            <ac:grpSpMkLst>
              <pc:docMk/>
              <pc:sldMasterMk cId="3229742304" sldId="2147483660"/>
              <pc:sldLayoutMk cId="3028465399" sldId="2147483664"/>
              <ac:grpSpMk id="17" creationId="{4A865AE4-BA77-5BCF-E4F1-40D57B1E9179}"/>
            </ac:grpSpMkLst>
          </pc:grpChg>
          <pc:picChg chg="del">
            <ac:chgData name="Beth Lorimer" userId="adad6235-8a77-4fff-bb6f-47d53a23cb0e" providerId="ADAL" clId="{CE43647F-9C07-4CCF-A995-2BF18D04EE1C}" dt="2025-01-15T18:04:06.241" v="27" actId="478"/>
            <ac:picMkLst>
              <pc:docMk/>
              <pc:sldMasterMk cId="3229742304" sldId="2147483660"/>
              <pc:sldLayoutMk cId="3028465399" sldId="2147483664"/>
              <ac:picMk id="8" creationId="{655DF172-FCE6-A78F-0DAE-886E4E5388B2}"/>
            </ac:picMkLst>
          </pc:picChg>
          <pc:picChg chg="add del mod">
            <ac:chgData name="Beth Lorimer" userId="adad6235-8a77-4fff-bb6f-47d53a23cb0e" providerId="ADAL" clId="{CE43647F-9C07-4CCF-A995-2BF18D04EE1C}" dt="2025-01-15T18:04:13.693" v="31" actId="478"/>
            <ac:picMkLst>
              <pc:docMk/>
              <pc:sldMasterMk cId="3229742304" sldId="2147483660"/>
              <pc:sldLayoutMk cId="3028465399" sldId="2147483664"/>
              <ac:picMk id="9" creationId="{38FFD11B-F590-2FE2-EF52-05C9DD6BF854}"/>
            </ac:picMkLst>
          </pc:picChg>
          <pc:picChg chg="mod">
            <ac:chgData name="Beth Lorimer" userId="adad6235-8a77-4fff-bb6f-47d53a23cb0e" providerId="ADAL" clId="{CE43647F-9C07-4CCF-A995-2BF18D04EE1C}" dt="2025-01-15T18:04:06.634" v="28"/>
            <ac:picMkLst>
              <pc:docMk/>
              <pc:sldMasterMk cId="3229742304" sldId="2147483660"/>
              <pc:sldLayoutMk cId="3028465399" sldId="2147483664"/>
              <ac:picMk id="11" creationId="{6BB7E2FF-0E71-2102-A98D-C4C8153B54D4}"/>
            </ac:picMkLst>
          </pc:picChg>
          <pc:picChg chg="mod">
            <ac:chgData name="Beth Lorimer" userId="adad6235-8a77-4fff-bb6f-47d53a23cb0e" providerId="ADAL" clId="{CE43647F-9C07-4CCF-A995-2BF18D04EE1C}" dt="2025-01-15T18:04:11.902" v="30" actId="1076"/>
            <ac:picMkLst>
              <pc:docMk/>
              <pc:sldMasterMk cId="3229742304" sldId="2147483660"/>
              <pc:sldLayoutMk cId="3028465399" sldId="2147483664"/>
              <ac:picMk id="12" creationId="{A0972513-4335-21FC-1AC3-F9F442EAD71A}"/>
            </ac:picMkLst>
          </pc:picChg>
          <pc:picChg chg="mod">
            <ac:chgData name="Beth Lorimer" userId="adad6235-8a77-4fff-bb6f-47d53a23cb0e" providerId="ADAL" clId="{CE43647F-9C07-4CCF-A995-2BF18D04EE1C}" dt="2025-01-15T18:04:14.761" v="32"/>
            <ac:picMkLst>
              <pc:docMk/>
              <pc:sldMasterMk cId="3229742304" sldId="2147483660"/>
              <pc:sldLayoutMk cId="3028465399" sldId="2147483664"/>
              <ac:picMk id="14" creationId="{61B9885C-C468-04A4-46E9-212099738F3C}"/>
            </ac:picMkLst>
          </pc:picChg>
          <pc:picChg chg="mod">
            <ac:chgData name="Beth Lorimer" userId="adad6235-8a77-4fff-bb6f-47d53a23cb0e" providerId="ADAL" clId="{CE43647F-9C07-4CCF-A995-2BF18D04EE1C}" dt="2025-01-15T18:04:14.761" v="32"/>
            <ac:picMkLst>
              <pc:docMk/>
              <pc:sldMasterMk cId="3229742304" sldId="2147483660"/>
              <pc:sldLayoutMk cId="3028465399" sldId="2147483664"/>
              <ac:picMk id="15" creationId="{1197B5D7-1E7F-927A-99F9-441BA3DA97DA}"/>
            </ac:picMkLst>
          </pc:picChg>
          <pc:picChg chg="mod">
            <ac:chgData name="Beth Lorimer" userId="adad6235-8a77-4fff-bb6f-47d53a23cb0e" providerId="ADAL" clId="{CE43647F-9C07-4CCF-A995-2BF18D04EE1C}" dt="2025-01-15T18:06:23.597" v="61"/>
            <ac:picMkLst>
              <pc:docMk/>
              <pc:sldMasterMk cId="3229742304" sldId="2147483660"/>
              <pc:sldLayoutMk cId="3028465399" sldId="2147483664"/>
              <ac:picMk id="18" creationId="{DD52C82D-ED09-2ADD-561E-E8D64104CFB3}"/>
            </ac:picMkLst>
          </pc:picChg>
          <pc:picChg chg="mod">
            <ac:chgData name="Beth Lorimer" userId="adad6235-8a77-4fff-bb6f-47d53a23cb0e" providerId="ADAL" clId="{CE43647F-9C07-4CCF-A995-2BF18D04EE1C}" dt="2025-01-15T18:06:23.597" v="61"/>
            <ac:picMkLst>
              <pc:docMk/>
              <pc:sldMasterMk cId="3229742304" sldId="2147483660"/>
              <pc:sldLayoutMk cId="3028465399" sldId="2147483664"/>
              <ac:picMk id="19" creationId="{BDCE2666-FF2D-671D-0230-C35FA9C3C7E7}"/>
            </ac:picMkLst>
          </pc:picChg>
          <pc:picChg chg="mod">
            <ac:chgData name="Beth Lorimer" userId="adad6235-8a77-4fff-bb6f-47d53a23cb0e" providerId="ADAL" clId="{CE43647F-9C07-4CCF-A995-2BF18D04EE1C}" dt="2025-01-15T18:06:23.597" v="61"/>
            <ac:picMkLst>
              <pc:docMk/>
              <pc:sldMasterMk cId="3229742304" sldId="2147483660"/>
              <pc:sldLayoutMk cId="3028465399" sldId="2147483664"/>
              <ac:picMk id="20" creationId="{1B9FDEFB-55D4-6BA7-606F-1E658E91F1CB}"/>
            </ac:picMkLst>
          </pc:picChg>
        </pc:sldLayoutChg>
        <pc:sldLayoutChg chg="addSp delSp modSp mod">
          <pc:chgData name="Beth Lorimer" userId="adad6235-8a77-4fff-bb6f-47d53a23cb0e" providerId="ADAL" clId="{CE43647F-9C07-4CCF-A995-2BF18D04EE1C}" dt="2025-01-15T18:06:26.953" v="63"/>
          <pc:sldLayoutMkLst>
            <pc:docMk/>
            <pc:sldMasterMk cId="3229742304" sldId="2147483660"/>
            <pc:sldLayoutMk cId="54334509" sldId="2147483665"/>
          </pc:sldLayoutMkLst>
          <pc:grpChg chg="add del mod">
            <ac:chgData name="Beth Lorimer" userId="adad6235-8a77-4fff-bb6f-47d53a23cb0e" providerId="ADAL" clId="{CE43647F-9C07-4CCF-A995-2BF18D04EE1C}" dt="2025-01-15T18:06:26.635" v="62" actId="478"/>
            <ac:grpSpMkLst>
              <pc:docMk/>
              <pc:sldMasterMk cId="3229742304" sldId="2147483660"/>
              <pc:sldLayoutMk cId="54334509" sldId="2147483665"/>
              <ac:grpSpMk id="12" creationId="{4821DD69-C3E2-A24B-D250-8F006EE84A2E}"/>
            </ac:grpSpMkLst>
          </pc:grpChg>
          <pc:grpChg chg="add mod">
            <ac:chgData name="Beth Lorimer" userId="adad6235-8a77-4fff-bb6f-47d53a23cb0e" providerId="ADAL" clId="{CE43647F-9C07-4CCF-A995-2BF18D04EE1C}" dt="2025-01-15T18:06:26.953" v="63"/>
            <ac:grpSpMkLst>
              <pc:docMk/>
              <pc:sldMasterMk cId="3229742304" sldId="2147483660"/>
              <pc:sldLayoutMk cId="54334509" sldId="2147483665"/>
              <ac:grpSpMk id="15" creationId="{1B84E5AF-35FE-350C-DA3F-DF64F6510F5D}"/>
            </ac:grpSpMkLst>
          </pc:grpChg>
          <pc:grpChg chg="mod">
            <ac:chgData name="Beth Lorimer" userId="adad6235-8a77-4fff-bb6f-47d53a23cb0e" providerId="ADAL" clId="{CE43647F-9C07-4CCF-A995-2BF18D04EE1C}" dt="2025-01-15T18:06:26.953" v="63"/>
            <ac:grpSpMkLst>
              <pc:docMk/>
              <pc:sldMasterMk cId="3229742304" sldId="2147483660"/>
              <pc:sldLayoutMk cId="54334509" sldId="2147483665"/>
              <ac:grpSpMk id="16" creationId="{AD238BA5-BE4B-66B7-6C15-8BFAC4F72062}"/>
            </ac:grpSpMkLst>
          </pc:grpChg>
          <pc:picChg chg="del">
            <ac:chgData name="Beth Lorimer" userId="adad6235-8a77-4fff-bb6f-47d53a23cb0e" providerId="ADAL" clId="{CE43647F-9C07-4CCF-A995-2BF18D04EE1C}" dt="2025-01-15T18:04:18.444" v="33" actId="478"/>
            <ac:picMkLst>
              <pc:docMk/>
              <pc:sldMasterMk cId="3229742304" sldId="2147483660"/>
              <pc:sldLayoutMk cId="54334509" sldId="2147483665"/>
              <ac:picMk id="10" creationId="{3CF68F4C-202C-05EF-3DB7-928FDDE30368}"/>
            </ac:picMkLst>
          </pc:picChg>
          <pc:picChg chg="add del mod">
            <ac:chgData name="Beth Lorimer" userId="adad6235-8a77-4fff-bb6f-47d53a23cb0e" providerId="ADAL" clId="{CE43647F-9C07-4CCF-A995-2BF18D04EE1C}" dt="2025-01-15T18:04:19.136" v="34" actId="478"/>
            <ac:picMkLst>
              <pc:docMk/>
              <pc:sldMasterMk cId="3229742304" sldId="2147483660"/>
              <pc:sldLayoutMk cId="54334509" sldId="2147483665"/>
              <ac:picMk id="11" creationId="{3C8A922F-4976-6344-A36B-10CA5A8E5B36}"/>
            </ac:picMkLst>
          </pc:picChg>
          <pc:picChg chg="mod">
            <ac:chgData name="Beth Lorimer" userId="adad6235-8a77-4fff-bb6f-47d53a23cb0e" providerId="ADAL" clId="{CE43647F-9C07-4CCF-A995-2BF18D04EE1C}" dt="2025-01-15T18:04:20.112" v="35"/>
            <ac:picMkLst>
              <pc:docMk/>
              <pc:sldMasterMk cId="3229742304" sldId="2147483660"/>
              <pc:sldLayoutMk cId="54334509" sldId="2147483665"/>
              <ac:picMk id="13" creationId="{4A8E011C-E8E7-B3FC-87A5-3B6FDFE73580}"/>
            </ac:picMkLst>
          </pc:picChg>
          <pc:picChg chg="mod">
            <ac:chgData name="Beth Lorimer" userId="adad6235-8a77-4fff-bb6f-47d53a23cb0e" providerId="ADAL" clId="{CE43647F-9C07-4CCF-A995-2BF18D04EE1C}" dt="2025-01-15T18:04:20.112" v="35"/>
            <ac:picMkLst>
              <pc:docMk/>
              <pc:sldMasterMk cId="3229742304" sldId="2147483660"/>
              <pc:sldLayoutMk cId="54334509" sldId="2147483665"/>
              <ac:picMk id="14" creationId="{C6FA157E-6648-5FA0-C7AB-8383CC835E45}"/>
            </ac:picMkLst>
          </pc:picChg>
          <pc:picChg chg="mod">
            <ac:chgData name="Beth Lorimer" userId="adad6235-8a77-4fff-bb6f-47d53a23cb0e" providerId="ADAL" clId="{CE43647F-9C07-4CCF-A995-2BF18D04EE1C}" dt="2025-01-15T18:06:26.953" v="63"/>
            <ac:picMkLst>
              <pc:docMk/>
              <pc:sldMasterMk cId="3229742304" sldId="2147483660"/>
              <pc:sldLayoutMk cId="54334509" sldId="2147483665"/>
              <ac:picMk id="17" creationId="{78E167AF-51FD-2410-8F41-D606BB1A24A9}"/>
            </ac:picMkLst>
          </pc:picChg>
          <pc:picChg chg="mod">
            <ac:chgData name="Beth Lorimer" userId="adad6235-8a77-4fff-bb6f-47d53a23cb0e" providerId="ADAL" clId="{CE43647F-9C07-4CCF-A995-2BF18D04EE1C}" dt="2025-01-15T18:06:26.953" v="63"/>
            <ac:picMkLst>
              <pc:docMk/>
              <pc:sldMasterMk cId="3229742304" sldId="2147483660"/>
              <pc:sldLayoutMk cId="54334509" sldId="2147483665"/>
              <ac:picMk id="18" creationId="{C5DBE209-84C0-4C5C-A1D4-87D970A484E8}"/>
            </ac:picMkLst>
          </pc:picChg>
          <pc:picChg chg="mod">
            <ac:chgData name="Beth Lorimer" userId="adad6235-8a77-4fff-bb6f-47d53a23cb0e" providerId="ADAL" clId="{CE43647F-9C07-4CCF-A995-2BF18D04EE1C}" dt="2025-01-15T18:06:26.953" v="63"/>
            <ac:picMkLst>
              <pc:docMk/>
              <pc:sldMasterMk cId="3229742304" sldId="2147483660"/>
              <pc:sldLayoutMk cId="54334509" sldId="2147483665"/>
              <ac:picMk id="19" creationId="{F303FB78-A740-258F-3BDB-F961E92A5495}"/>
            </ac:picMkLst>
          </pc:picChg>
        </pc:sldLayoutChg>
        <pc:sldLayoutChg chg="addSp delSp modSp mod">
          <pc:chgData name="Beth Lorimer" userId="adad6235-8a77-4fff-bb6f-47d53a23cb0e" providerId="ADAL" clId="{CE43647F-9C07-4CCF-A995-2BF18D04EE1C}" dt="2025-01-15T18:06:29.485" v="65"/>
          <pc:sldLayoutMkLst>
            <pc:docMk/>
            <pc:sldMasterMk cId="3229742304" sldId="2147483660"/>
            <pc:sldLayoutMk cId="4116860630" sldId="2147483666"/>
          </pc:sldLayoutMkLst>
          <pc:grpChg chg="add del mod">
            <ac:chgData name="Beth Lorimer" userId="adad6235-8a77-4fff-bb6f-47d53a23cb0e" providerId="ADAL" clId="{CE43647F-9C07-4CCF-A995-2BF18D04EE1C}" dt="2025-01-15T18:06:29.186" v="64" actId="478"/>
            <ac:grpSpMkLst>
              <pc:docMk/>
              <pc:sldMasterMk cId="3229742304" sldId="2147483660"/>
              <pc:sldLayoutMk cId="4116860630" sldId="2147483666"/>
              <ac:grpSpMk id="8" creationId="{F0570EEE-B0D4-B6E3-473F-6B0CD0B8498F}"/>
            </ac:grpSpMkLst>
          </pc:grpChg>
          <pc:grpChg chg="add mod">
            <ac:chgData name="Beth Lorimer" userId="adad6235-8a77-4fff-bb6f-47d53a23cb0e" providerId="ADAL" clId="{CE43647F-9C07-4CCF-A995-2BF18D04EE1C}" dt="2025-01-15T18:06:29.485" v="65"/>
            <ac:grpSpMkLst>
              <pc:docMk/>
              <pc:sldMasterMk cId="3229742304" sldId="2147483660"/>
              <pc:sldLayoutMk cId="4116860630" sldId="2147483666"/>
              <ac:grpSpMk id="11" creationId="{DEBEEEF7-E512-71FB-00D1-111C5E877175}"/>
            </ac:grpSpMkLst>
          </pc:grpChg>
          <pc:grpChg chg="mod">
            <ac:chgData name="Beth Lorimer" userId="adad6235-8a77-4fff-bb6f-47d53a23cb0e" providerId="ADAL" clId="{CE43647F-9C07-4CCF-A995-2BF18D04EE1C}" dt="2025-01-15T18:06:29.485" v="65"/>
            <ac:grpSpMkLst>
              <pc:docMk/>
              <pc:sldMasterMk cId="3229742304" sldId="2147483660"/>
              <pc:sldLayoutMk cId="4116860630" sldId="2147483666"/>
              <ac:grpSpMk id="12" creationId="{6F89EBED-55FB-7CAA-68F9-7ED13C08DCEF}"/>
            </ac:grpSpMkLst>
          </pc:grpChg>
          <pc:picChg chg="del">
            <ac:chgData name="Beth Lorimer" userId="adad6235-8a77-4fff-bb6f-47d53a23cb0e" providerId="ADAL" clId="{CE43647F-9C07-4CCF-A995-2BF18D04EE1C}" dt="2025-01-15T18:04:22.803" v="36" actId="478"/>
            <ac:picMkLst>
              <pc:docMk/>
              <pc:sldMasterMk cId="3229742304" sldId="2147483660"/>
              <pc:sldLayoutMk cId="4116860630" sldId="2147483666"/>
              <ac:picMk id="6" creationId="{BAE7FB91-26EA-901D-A477-EFAC97160EF6}"/>
            </ac:picMkLst>
          </pc:picChg>
          <pc:picChg chg="add del mod">
            <ac:chgData name="Beth Lorimer" userId="adad6235-8a77-4fff-bb6f-47d53a23cb0e" providerId="ADAL" clId="{CE43647F-9C07-4CCF-A995-2BF18D04EE1C}" dt="2025-01-15T18:04:23.416" v="37" actId="478"/>
            <ac:picMkLst>
              <pc:docMk/>
              <pc:sldMasterMk cId="3229742304" sldId="2147483660"/>
              <pc:sldLayoutMk cId="4116860630" sldId="2147483666"/>
              <ac:picMk id="7" creationId="{4DBB178B-657B-BC3B-1697-3A1B462584D6}"/>
            </ac:picMkLst>
          </pc:picChg>
          <pc:picChg chg="mod">
            <ac:chgData name="Beth Lorimer" userId="adad6235-8a77-4fff-bb6f-47d53a23cb0e" providerId="ADAL" clId="{CE43647F-9C07-4CCF-A995-2BF18D04EE1C}" dt="2025-01-15T18:04:24.440" v="38"/>
            <ac:picMkLst>
              <pc:docMk/>
              <pc:sldMasterMk cId="3229742304" sldId="2147483660"/>
              <pc:sldLayoutMk cId="4116860630" sldId="2147483666"/>
              <ac:picMk id="9" creationId="{A7103AF0-405B-BB06-5C0A-87793A4BBF63}"/>
            </ac:picMkLst>
          </pc:picChg>
          <pc:picChg chg="mod">
            <ac:chgData name="Beth Lorimer" userId="adad6235-8a77-4fff-bb6f-47d53a23cb0e" providerId="ADAL" clId="{CE43647F-9C07-4CCF-A995-2BF18D04EE1C}" dt="2025-01-15T18:04:24.440" v="38"/>
            <ac:picMkLst>
              <pc:docMk/>
              <pc:sldMasterMk cId="3229742304" sldId="2147483660"/>
              <pc:sldLayoutMk cId="4116860630" sldId="2147483666"/>
              <ac:picMk id="10" creationId="{1889E11A-3431-E6E0-27BF-B58643B8A34D}"/>
            </ac:picMkLst>
          </pc:picChg>
          <pc:picChg chg="mod">
            <ac:chgData name="Beth Lorimer" userId="adad6235-8a77-4fff-bb6f-47d53a23cb0e" providerId="ADAL" clId="{CE43647F-9C07-4CCF-A995-2BF18D04EE1C}" dt="2025-01-15T18:06:29.485" v="65"/>
            <ac:picMkLst>
              <pc:docMk/>
              <pc:sldMasterMk cId="3229742304" sldId="2147483660"/>
              <pc:sldLayoutMk cId="4116860630" sldId="2147483666"/>
              <ac:picMk id="13" creationId="{D602FCBD-564B-DBE7-A535-6EA0544CD89C}"/>
            </ac:picMkLst>
          </pc:picChg>
          <pc:picChg chg="mod">
            <ac:chgData name="Beth Lorimer" userId="adad6235-8a77-4fff-bb6f-47d53a23cb0e" providerId="ADAL" clId="{CE43647F-9C07-4CCF-A995-2BF18D04EE1C}" dt="2025-01-15T18:06:29.485" v="65"/>
            <ac:picMkLst>
              <pc:docMk/>
              <pc:sldMasterMk cId="3229742304" sldId="2147483660"/>
              <pc:sldLayoutMk cId="4116860630" sldId="2147483666"/>
              <ac:picMk id="14" creationId="{4CCAFF06-9F3F-2BED-10BF-3F7F6D9403D9}"/>
            </ac:picMkLst>
          </pc:picChg>
          <pc:picChg chg="mod">
            <ac:chgData name="Beth Lorimer" userId="adad6235-8a77-4fff-bb6f-47d53a23cb0e" providerId="ADAL" clId="{CE43647F-9C07-4CCF-A995-2BF18D04EE1C}" dt="2025-01-15T18:06:29.485" v="65"/>
            <ac:picMkLst>
              <pc:docMk/>
              <pc:sldMasterMk cId="3229742304" sldId="2147483660"/>
              <pc:sldLayoutMk cId="4116860630" sldId="2147483666"/>
              <ac:picMk id="15" creationId="{02DD9E6F-1AF8-69FF-96C7-44433E1C160F}"/>
            </ac:picMkLst>
          </pc:picChg>
        </pc:sldLayoutChg>
        <pc:sldLayoutChg chg="addSp delSp modSp mod">
          <pc:chgData name="Beth Lorimer" userId="adad6235-8a77-4fff-bb6f-47d53a23cb0e" providerId="ADAL" clId="{CE43647F-9C07-4CCF-A995-2BF18D04EE1C}" dt="2025-01-15T18:06:31.959" v="67"/>
          <pc:sldLayoutMkLst>
            <pc:docMk/>
            <pc:sldMasterMk cId="3229742304" sldId="2147483660"/>
            <pc:sldLayoutMk cId="1585924601" sldId="2147483667"/>
          </pc:sldLayoutMkLst>
          <pc:grpChg chg="add del mod">
            <ac:chgData name="Beth Lorimer" userId="adad6235-8a77-4fff-bb6f-47d53a23cb0e" providerId="ADAL" clId="{CE43647F-9C07-4CCF-A995-2BF18D04EE1C}" dt="2025-01-15T18:06:31.657" v="66" actId="478"/>
            <ac:grpSpMkLst>
              <pc:docMk/>
              <pc:sldMasterMk cId="3229742304" sldId="2147483660"/>
              <pc:sldLayoutMk cId="1585924601" sldId="2147483667"/>
              <ac:grpSpMk id="5" creationId="{0DB76146-705C-9DD7-A3C4-65E132D94380}"/>
            </ac:grpSpMkLst>
          </pc:grpChg>
          <pc:grpChg chg="add mod">
            <ac:chgData name="Beth Lorimer" userId="adad6235-8a77-4fff-bb6f-47d53a23cb0e" providerId="ADAL" clId="{CE43647F-9C07-4CCF-A995-2BF18D04EE1C}" dt="2025-01-15T18:06:31.959" v="67"/>
            <ac:grpSpMkLst>
              <pc:docMk/>
              <pc:sldMasterMk cId="3229742304" sldId="2147483660"/>
              <pc:sldLayoutMk cId="1585924601" sldId="2147483667"/>
              <ac:grpSpMk id="8" creationId="{A098EFF7-3B02-EFD8-421E-A308F31861B8}"/>
            </ac:grpSpMkLst>
          </pc:grpChg>
          <pc:grpChg chg="mod">
            <ac:chgData name="Beth Lorimer" userId="adad6235-8a77-4fff-bb6f-47d53a23cb0e" providerId="ADAL" clId="{CE43647F-9C07-4CCF-A995-2BF18D04EE1C}" dt="2025-01-15T18:06:31.959" v="67"/>
            <ac:grpSpMkLst>
              <pc:docMk/>
              <pc:sldMasterMk cId="3229742304" sldId="2147483660"/>
              <pc:sldLayoutMk cId="1585924601" sldId="2147483667"/>
              <ac:grpSpMk id="9" creationId="{BC23E045-FFFD-D88E-02BF-1A5BC1EB2FFC}"/>
            </ac:grpSpMkLst>
          </pc:grpChg>
          <pc:picChg chg="mod">
            <ac:chgData name="Beth Lorimer" userId="adad6235-8a77-4fff-bb6f-47d53a23cb0e" providerId="ADAL" clId="{CE43647F-9C07-4CCF-A995-2BF18D04EE1C}" dt="2025-01-15T18:04:26.762" v="39"/>
            <ac:picMkLst>
              <pc:docMk/>
              <pc:sldMasterMk cId="3229742304" sldId="2147483660"/>
              <pc:sldLayoutMk cId="1585924601" sldId="2147483667"/>
              <ac:picMk id="6" creationId="{D710A8C0-4A97-8908-0A13-6CDE5FBD9BF4}"/>
            </ac:picMkLst>
          </pc:picChg>
          <pc:picChg chg="mod">
            <ac:chgData name="Beth Lorimer" userId="adad6235-8a77-4fff-bb6f-47d53a23cb0e" providerId="ADAL" clId="{CE43647F-9C07-4CCF-A995-2BF18D04EE1C}" dt="2025-01-15T18:04:26.762" v="39"/>
            <ac:picMkLst>
              <pc:docMk/>
              <pc:sldMasterMk cId="3229742304" sldId="2147483660"/>
              <pc:sldLayoutMk cId="1585924601" sldId="2147483667"/>
              <ac:picMk id="7" creationId="{7D7D318F-C1E3-8263-CA09-8C2ACC397DF9}"/>
            </ac:picMkLst>
          </pc:picChg>
          <pc:picChg chg="mod">
            <ac:chgData name="Beth Lorimer" userId="adad6235-8a77-4fff-bb6f-47d53a23cb0e" providerId="ADAL" clId="{CE43647F-9C07-4CCF-A995-2BF18D04EE1C}" dt="2025-01-15T18:06:31.959" v="67"/>
            <ac:picMkLst>
              <pc:docMk/>
              <pc:sldMasterMk cId="3229742304" sldId="2147483660"/>
              <pc:sldLayoutMk cId="1585924601" sldId="2147483667"/>
              <ac:picMk id="10" creationId="{681EBA86-7C4F-59C3-2AEF-9606C9496FC2}"/>
            </ac:picMkLst>
          </pc:picChg>
          <pc:picChg chg="mod">
            <ac:chgData name="Beth Lorimer" userId="adad6235-8a77-4fff-bb6f-47d53a23cb0e" providerId="ADAL" clId="{CE43647F-9C07-4CCF-A995-2BF18D04EE1C}" dt="2025-01-15T18:06:31.959" v="67"/>
            <ac:picMkLst>
              <pc:docMk/>
              <pc:sldMasterMk cId="3229742304" sldId="2147483660"/>
              <pc:sldLayoutMk cId="1585924601" sldId="2147483667"/>
              <ac:picMk id="11" creationId="{93D98084-9443-6B9E-DE76-73A506AACB68}"/>
            </ac:picMkLst>
          </pc:picChg>
          <pc:picChg chg="mod">
            <ac:chgData name="Beth Lorimer" userId="adad6235-8a77-4fff-bb6f-47d53a23cb0e" providerId="ADAL" clId="{CE43647F-9C07-4CCF-A995-2BF18D04EE1C}" dt="2025-01-15T18:06:31.959" v="67"/>
            <ac:picMkLst>
              <pc:docMk/>
              <pc:sldMasterMk cId="3229742304" sldId="2147483660"/>
              <pc:sldLayoutMk cId="1585924601" sldId="2147483667"/>
              <ac:picMk id="12" creationId="{012E320A-3C6F-FE55-E3E5-D5B9DE431E2A}"/>
            </ac:picMkLst>
          </pc:picChg>
        </pc:sldLayoutChg>
        <pc:sldLayoutChg chg="addSp delSp modSp mod">
          <pc:chgData name="Beth Lorimer" userId="adad6235-8a77-4fff-bb6f-47d53a23cb0e" providerId="ADAL" clId="{CE43647F-9C07-4CCF-A995-2BF18D04EE1C}" dt="2025-01-15T18:06:35.008" v="69"/>
          <pc:sldLayoutMkLst>
            <pc:docMk/>
            <pc:sldMasterMk cId="3229742304" sldId="2147483660"/>
            <pc:sldLayoutMk cId="4093082570" sldId="2147483668"/>
          </pc:sldLayoutMkLst>
          <pc:grpChg chg="add del mod">
            <ac:chgData name="Beth Lorimer" userId="adad6235-8a77-4fff-bb6f-47d53a23cb0e" providerId="ADAL" clId="{CE43647F-9C07-4CCF-A995-2BF18D04EE1C}" dt="2025-01-15T18:06:34.737" v="68" actId="478"/>
            <ac:grpSpMkLst>
              <pc:docMk/>
              <pc:sldMasterMk cId="3229742304" sldId="2147483660"/>
              <pc:sldLayoutMk cId="4093082570" sldId="2147483668"/>
              <ac:grpSpMk id="8" creationId="{85D10D06-6D2E-6E1F-CE82-1036A3AE1D45}"/>
            </ac:grpSpMkLst>
          </pc:grpChg>
          <pc:grpChg chg="add mod">
            <ac:chgData name="Beth Lorimer" userId="adad6235-8a77-4fff-bb6f-47d53a23cb0e" providerId="ADAL" clId="{CE43647F-9C07-4CCF-A995-2BF18D04EE1C}" dt="2025-01-15T18:06:35.008" v="69"/>
            <ac:grpSpMkLst>
              <pc:docMk/>
              <pc:sldMasterMk cId="3229742304" sldId="2147483660"/>
              <pc:sldLayoutMk cId="4093082570" sldId="2147483668"/>
              <ac:grpSpMk id="11" creationId="{DBC5F55B-A452-46C5-8194-3FAD550D9752}"/>
            </ac:grpSpMkLst>
          </pc:grpChg>
          <pc:grpChg chg="mod">
            <ac:chgData name="Beth Lorimer" userId="adad6235-8a77-4fff-bb6f-47d53a23cb0e" providerId="ADAL" clId="{CE43647F-9C07-4CCF-A995-2BF18D04EE1C}" dt="2025-01-15T18:06:35.008" v="69"/>
            <ac:grpSpMkLst>
              <pc:docMk/>
              <pc:sldMasterMk cId="3229742304" sldId="2147483660"/>
              <pc:sldLayoutMk cId="4093082570" sldId="2147483668"/>
              <ac:grpSpMk id="12" creationId="{2D7969DB-DEDB-F8F1-D913-9F2E9348DBEE}"/>
            </ac:grpSpMkLst>
          </pc:grpChg>
          <pc:picChg chg="mod">
            <ac:chgData name="Beth Lorimer" userId="adad6235-8a77-4fff-bb6f-47d53a23cb0e" providerId="ADAL" clId="{CE43647F-9C07-4CCF-A995-2BF18D04EE1C}" dt="2025-01-15T18:04:29.389" v="40"/>
            <ac:picMkLst>
              <pc:docMk/>
              <pc:sldMasterMk cId="3229742304" sldId="2147483660"/>
              <pc:sldLayoutMk cId="4093082570" sldId="2147483668"/>
              <ac:picMk id="9" creationId="{3CA63116-5D74-F0BE-DB01-21B3A5D455F6}"/>
            </ac:picMkLst>
          </pc:picChg>
          <pc:picChg chg="mod">
            <ac:chgData name="Beth Lorimer" userId="adad6235-8a77-4fff-bb6f-47d53a23cb0e" providerId="ADAL" clId="{CE43647F-9C07-4CCF-A995-2BF18D04EE1C}" dt="2025-01-15T18:04:29.389" v="40"/>
            <ac:picMkLst>
              <pc:docMk/>
              <pc:sldMasterMk cId="3229742304" sldId="2147483660"/>
              <pc:sldLayoutMk cId="4093082570" sldId="2147483668"/>
              <ac:picMk id="10" creationId="{4C8C30E6-E58D-1F4D-5211-9B679AEB22C4}"/>
            </ac:picMkLst>
          </pc:picChg>
          <pc:picChg chg="mod">
            <ac:chgData name="Beth Lorimer" userId="adad6235-8a77-4fff-bb6f-47d53a23cb0e" providerId="ADAL" clId="{CE43647F-9C07-4CCF-A995-2BF18D04EE1C}" dt="2025-01-15T18:06:35.008" v="69"/>
            <ac:picMkLst>
              <pc:docMk/>
              <pc:sldMasterMk cId="3229742304" sldId="2147483660"/>
              <pc:sldLayoutMk cId="4093082570" sldId="2147483668"/>
              <ac:picMk id="13" creationId="{8E48C55F-C845-E29E-075E-B8B8D2BDCE23}"/>
            </ac:picMkLst>
          </pc:picChg>
          <pc:picChg chg="mod">
            <ac:chgData name="Beth Lorimer" userId="adad6235-8a77-4fff-bb6f-47d53a23cb0e" providerId="ADAL" clId="{CE43647F-9C07-4CCF-A995-2BF18D04EE1C}" dt="2025-01-15T18:06:35.008" v="69"/>
            <ac:picMkLst>
              <pc:docMk/>
              <pc:sldMasterMk cId="3229742304" sldId="2147483660"/>
              <pc:sldLayoutMk cId="4093082570" sldId="2147483668"/>
              <ac:picMk id="14" creationId="{28FEBCF0-43D0-BE87-9526-318D4F85BFC4}"/>
            </ac:picMkLst>
          </pc:picChg>
          <pc:picChg chg="mod">
            <ac:chgData name="Beth Lorimer" userId="adad6235-8a77-4fff-bb6f-47d53a23cb0e" providerId="ADAL" clId="{CE43647F-9C07-4CCF-A995-2BF18D04EE1C}" dt="2025-01-15T18:06:35.008" v="69"/>
            <ac:picMkLst>
              <pc:docMk/>
              <pc:sldMasterMk cId="3229742304" sldId="2147483660"/>
              <pc:sldLayoutMk cId="4093082570" sldId="2147483668"/>
              <ac:picMk id="15" creationId="{A39C76AD-E0F3-7D4E-AC8F-259B96F6DC9F}"/>
            </ac:picMkLst>
          </pc:picChg>
        </pc:sldLayoutChg>
        <pc:sldLayoutChg chg="addSp delSp modSp mod">
          <pc:chgData name="Beth Lorimer" userId="adad6235-8a77-4fff-bb6f-47d53a23cb0e" providerId="ADAL" clId="{CE43647F-9C07-4CCF-A995-2BF18D04EE1C}" dt="2025-01-15T18:06:39.086" v="71"/>
          <pc:sldLayoutMkLst>
            <pc:docMk/>
            <pc:sldMasterMk cId="3229742304" sldId="2147483660"/>
            <pc:sldLayoutMk cId="3563041039" sldId="2147483669"/>
          </pc:sldLayoutMkLst>
          <pc:grpChg chg="add del mod">
            <ac:chgData name="Beth Lorimer" userId="adad6235-8a77-4fff-bb6f-47d53a23cb0e" providerId="ADAL" clId="{CE43647F-9C07-4CCF-A995-2BF18D04EE1C}" dt="2025-01-15T18:06:38.701" v="70" actId="478"/>
            <ac:grpSpMkLst>
              <pc:docMk/>
              <pc:sldMasterMk cId="3229742304" sldId="2147483660"/>
              <pc:sldLayoutMk cId="3563041039" sldId="2147483669"/>
              <ac:grpSpMk id="8" creationId="{E5667C98-40AC-CAD4-99CA-0721BF1B0856}"/>
            </ac:grpSpMkLst>
          </pc:grpChg>
          <pc:grpChg chg="add mod">
            <ac:chgData name="Beth Lorimer" userId="adad6235-8a77-4fff-bb6f-47d53a23cb0e" providerId="ADAL" clId="{CE43647F-9C07-4CCF-A995-2BF18D04EE1C}" dt="2025-01-15T18:06:39.086" v="71"/>
            <ac:grpSpMkLst>
              <pc:docMk/>
              <pc:sldMasterMk cId="3229742304" sldId="2147483660"/>
              <pc:sldLayoutMk cId="3563041039" sldId="2147483669"/>
              <ac:grpSpMk id="11" creationId="{B588313E-C062-D792-78B1-1B29170C48F6}"/>
            </ac:grpSpMkLst>
          </pc:grpChg>
          <pc:grpChg chg="mod">
            <ac:chgData name="Beth Lorimer" userId="adad6235-8a77-4fff-bb6f-47d53a23cb0e" providerId="ADAL" clId="{CE43647F-9C07-4CCF-A995-2BF18D04EE1C}" dt="2025-01-15T18:06:39.086" v="71"/>
            <ac:grpSpMkLst>
              <pc:docMk/>
              <pc:sldMasterMk cId="3229742304" sldId="2147483660"/>
              <pc:sldLayoutMk cId="3563041039" sldId="2147483669"/>
              <ac:grpSpMk id="12" creationId="{946B42F3-F185-42CD-7D0D-962FA974ABE2}"/>
            </ac:grpSpMkLst>
          </pc:grpChg>
          <pc:picChg chg="mod">
            <ac:chgData name="Beth Lorimer" userId="adad6235-8a77-4fff-bb6f-47d53a23cb0e" providerId="ADAL" clId="{CE43647F-9C07-4CCF-A995-2BF18D04EE1C}" dt="2025-01-15T18:04:30.633" v="41"/>
            <ac:picMkLst>
              <pc:docMk/>
              <pc:sldMasterMk cId="3229742304" sldId="2147483660"/>
              <pc:sldLayoutMk cId="3563041039" sldId="2147483669"/>
              <ac:picMk id="9" creationId="{195CF6A7-AB93-98AC-1B25-6EF79B5D844D}"/>
            </ac:picMkLst>
          </pc:picChg>
          <pc:picChg chg="mod">
            <ac:chgData name="Beth Lorimer" userId="adad6235-8a77-4fff-bb6f-47d53a23cb0e" providerId="ADAL" clId="{CE43647F-9C07-4CCF-A995-2BF18D04EE1C}" dt="2025-01-15T18:04:30.633" v="41"/>
            <ac:picMkLst>
              <pc:docMk/>
              <pc:sldMasterMk cId="3229742304" sldId="2147483660"/>
              <pc:sldLayoutMk cId="3563041039" sldId="2147483669"/>
              <ac:picMk id="10" creationId="{B2B5505A-948D-BBC8-1907-DB351DDBBF2C}"/>
            </ac:picMkLst>
          </pc:picChg>
          <pc:picChg chg="mod">
            <ac:chgData name="Beth Lorimer" userId="adad6235-8a77-4fff-bb6f-47d53a23cb0e" providerId="ADAL" clId="{CE43647F-9C07-4CCF-A995-2BF18D04EE1C}" dt="2025-01-15T18:06:39.086" v="71"/>
            <ac:picMkLst>
              <pc:docMk/>
              <pc:sldMasterMk cId="3229742304" sldId="2147483660"/>
              <pc:sldLayoutMk cId="3563041039" sldId="2147483669"/>
              <ac:picMk id="13" creationId="{CAAE67E8-AF18-F2C4-3235-0F19D5584422}"/>
            </ac:picMkLst>
          </pc:picChg>
          <pc:picChg chg="mod">
            <ac:chgData name="Beth Lorimer" userId="adad6235-8a77-4fff-bb6f-47d53a23cb0e" providerId="ADAL" clId="{CE43647F-9C07-4CCF-A995-2BF18D04EE1C}" dt="2025-01-15T18:06:39.086" v="71"/>
            <ac:picMkLst>
              <pc:docMk/>
              <pc:sldMasterMk cId="3229742304" sldId="2147483660"/>
              <pc:sldLayoutMk cId="3563041039" sldId="2147483669"/>
              <ac:picMk id="14" creationId="{BBF6BB74-FC57-20DA-7249-62250ECDD83D}"/>
            </ac:picMkLst>
          </pc:picChg>
          <pc:picChg chg="mod">
            <ac:chgData name="Beth Lorimer" userId="adad6235-8a77-4fff-bb6f-47d53a23cb0e" providerId="ADAL" clId="{CE43647F-9C07-4CCF-A995-2BF18D04EE1C}" dt="2025-01-15T18:06:39.086" v="71"/>
            <ac:picMkLst>
              <pc:docMk/>
              <pc:sldMasterMk cId="3229742304" sldId="2147483660"/>
              <pc:sldLayoutMk cId="3563041039" sldId="2147483669"/>
              <ac:picMk id="15" creationId="{17E90EBD-E65C-D605-E658-7D67010702C2}"/>
            </ac:picMkLst>
          </pc:picChg>
        </pc:sldLayoutChg>
        <pc:sldLayoutChg chg="addSp modSp">
          <pc:chgData name="Beth Lorimer" userId="adad6235-8a77-4fff-bb6f-47d53a23cb0e" providerId="ADAL" clId="{CE43647F-9C07-4CCF-A995-2BF18D04EE1C}" dt="2025-01-15T18:04:31.952" v="42"/>
          <pc:sldLayoutMkLst>
            <pc:docMk/>
            <pc:sldMasterMk cId="3229742304" sldId="2147483660"/>
            <pc:sldLayoutMk cId="4215356482" sldId="2147483670"/>
          </pc:sldLayoutMkLst>
          <pc:grpChg chg="add mod">
            <ac:chgData name="Beth Lorimer" userId="adad6235-8a77-4fff-bb6f-47d53a23cb0e" providerId="ADAL" clId="{CE43647F-9C07-4CCF-A995-2BF18D04EE1C}" dt="2025-01-15T18:04:31.952" v="42"/>
            <ac:grpSpMkLst>
              <pc:docMk/>
              <pc:sldMasterMk cId="3229742304" sldId="2147483660"/>
              <pc:sldLayoutMk cId="4215356482" sldId="2147483670"/>
              <ac:grpSpMk id="7" creationId="{1B89EB21-CE01-FE2F-D0F8-BBB2EAEFB310}"/>
            </ac:grpSpMkLst>
          </pc:grpChg>
          <pc:picChg chg="mod">
            <ac:chgData name="Beth Lorimer" userId="adad6235-8a77-4fff-bb6f-47d53a23cb0e" providerId="ADAL" clId="{CE43647F-9C07-4CCF-A995-2BF18D04EE1C}" dt="2025-01-15T18:04:31.952" v="42"/>
            <ac:picMkLst>
              <pc:docMk/>
              <pc:sldMasterMk cId="3229742304" sldId="2147483660"/>
              <pc:sldLayoutMk cId="4215356482" sldId="2147483670"/>
              <ac:picMk id="8" creationId="{80923079-9FF9-E5C6-CB0A-F44FBBC0D2C9}"/>
            </ac:picMkLst>
          </pc:picChg>
          <pc:picChg chg="mod">
            <ac:chgData name="Beth Lorimer" userId="adad6235-8a77-4fff-bb6f-47d53a23cb0e" providerId="ADAL" clId="{CE43647F-9C07-4CCF-A995-2BF18D04EE1C}" dt="2025-01-15T18:04:31.952" v="42"/>
            <ac:picMkLst>
              <pc:docMk/>
              <pc:sldMasterMk cId="3229742304" sldId="2147483660"/>
              <pc:sldLayoutMk cId="4215356482" sldId="2147483670"/>
              <ac:picMk id="9" creationId="{5ADD79FB-ADDF-649B-CDA5-31B276ECCD22}"/>
            </ac:picMkLst>
          </pc:picChg>
        </pc:sldLayoutChg>
        <pc:sldLayoutChg chg="addSp modSp">
          <pc:chgData name="Beth Lorimer" userId="adad6235-8a77-4fff-bb6f-47d53a23cb0e" providerId="ADAL" clId="{CE43647F-9C07-4CCF-A995-2BF18D04EE1C}" dt="2025-01-15T18:04:32.817" v="43"/>
          <pc:sldLayoutMkLst>
            <pc:docMk/>
            <pc:sldMasterMk cId="3229742304" sldId="2147483660"/>
            <pc:sldLayoutMk cId="2266758836" sldId="2147483671"/>
          </pc:sldLayoutMkLst>
          <pc:grpChg chg="add mod">
            <ac:chgData name="Beth Lorimer" userId="adad6235-8a77-4fff-bb6f-47d53a23cb0e" providerId="ADAL" clId="{CE43647F-9C07-4CCF-A995-2BF18D04EE1C}" dt="2025-01-15T18:04:32.817" v="43"/>
            <ac:grpSpMkLst>
              <pc:docMk/>
              <pc:sldMasterMk cId="3229742304" sldId="2147483660"/>
              <pc:sldLayoutMk cId="2266758836" sldId="2147483671"/>
              <ac:grpSpMk id="7" creationId="{B807F6D2-41C8-42CD-B1F0-8C5C9E0A12CF}"/>
            </ac:grpSpMkLst>
          </pc:grpChg>
          <pc:picChg chg="mod">
            <ac:chgData name="Beth Lorimer" userId="adad6235-8a77-4fff-bb6f-47d53a23cb0e" providerId="ADAL" clId="{CE43647F-9C07-4CCF-A995-2BF18D04EE1C}" dt="2025-01-15T18:04:32.817" v="43"/>
            <ac:picMkLst>
              <pc:docMk/>
              <pc:sldMasterMk cId="3229742304" sldId="2147483660"/>
              <pc:sldLayoutMk cId="2266758836" sldId="2147483671"/>
              <ac:picMk id="8" creationId="{F7237761-113B-40D1-62E7-F00BD73571CD}"/>
            </ac:picMkLst>
          </pc:picChg>
          <pc:picChg chg="mod">
            <ac:chgData name="Beth Lorimer" userId="adad6235-8a77-4fff-bb6f-47d53a23cb0e" providerId="ADAL" clId="{CE43647F-9C07-4CCF-A995-2BF18D04EE1C}" dt="2025-01-15T18:04:32.817" v="43"/>
            <ac:picMkLst>
              <pc:docMk/>
              <pc:sldMasterMk cId="3229742304" sldId="2147483660"/>
              <pc:sldLayoutMk cId="2266758836" sldId="2147483671"/>
              <ac:picMk id="9" creationId="{C58C6463-AAC9-0375-1C85-85CA2ACE539D}"/>
            </ac:picMkLst>
          </pc:picChg>
        </pc:sldLayoutChg>
      </pc:sldMasterChg>
      <pc:sldMasterChg chg="addSp modSp new mod setBg addSldLayout">
        <pc:chgData name="Beth Lorimer" userId="adad6235-8a77-4fff-bb6f-47d53a23cb0e" providerId="ADAL" clId="{CE43647F-9C07-4CCF-A995-2BF18D04EE1C}" dt="2025-01-15T19:40:08.030" v="92" actId="207"/>
        <pc:sldMasterMkLst>
          <pc:docMk/>
          <pc:sldMasterMk cId="1786910321" sldId="2147483672"/>
        </pc:sldMasterMkLst>
        <pc:spChg chg="mod">
          <ac:chgData name="Beth Lorimer" userId="adad6235-8a77-4fff-bb6f-47d53a23cb0e" providerId="ADAL" clId="{CE43647F-9C07-4CCF-A995-2BF18D04EE1C}" dt="2025-01-15T19:40:05.291" v="91" actId="207"/>
          <ac:spMkLst>
            <pc:docMk/>
            <pc:sldMasterMk cId="1786910321" sldId="2147483672"/>
            <ac:spMk id="2" creationId="{1C88B429-109F-19B9-FBE6-EE320FE7A842}"/>
          </ac:spMkLst>
        </pc:spChg>
        <pc:spChg chg="mod">
          <ac:chgData name="Beth Lorimer" userId="adad6235-8a77-4fff-bb6f-47d53a23cb0e" providerId="ADAL" clId="{CE43647F-9C07-4CCF-A995-2BF18D04EE1C}" dt="2025-01-15T19:40:08.030" v="92" actId="207"/>
          <ac:spMkLst>
            <pc:docMk/>
            <pc:sldMasterMk cId="1786910321" sldId="2147483672"/>
            <ac:spMk id="3" creationId="{D51FB9BE-16C3-A5F9-8611-D7E83F80FF7E}"/>
          </ac:spMkLst>
        </pc:spChg>
        <pc:grpChg chg="add mod">
          <ac:chgData name="Beth Lorimer" userId="adad6235-8a77-4fff-bb6f-47d53a23cb0e" providerId="ADAL" clId="{CE43647F-9C07-4CCF-A995-2BF18D04EE1C}" dt="2025-01-15T19:35:23.186" v="76"/>
          <ac:grpSpMkLst>
            <pc:docMk/>
            <pc:sldMasterMk cId="1786910321" sldId="2147483672"/>
            <ac:grpSpMk id="7" creationId="{9F0987AC-B3AF-8DC2-E08B-C7E6135D6C2D}"/>
          </ac:grpSpMkLst>
        </pc:grpChg>
        <pc:grpChg chg="mod">
          <ac:chgData name="Beth Lorimer" userId="adad6235-8a77-4fff-bb6f-47d53a23cb0e" providerId="ADAL" clId="{CE43647F-9C07-4CCF-A995-2BF18D04EE1C}" dt="2025-01-15T19:35:23.186" v="76"/>
          <ac:grpSpMkLst>
            <pc:docMk/>
            <pc:sldMasterMk cId="1786910321" sldId="2147483672"/>
            <ac:grpSpMk id="8" creationId="{C8B72A61-83ED-878E-13A4-66A91828B9B7}"/>
          </ac:grpSpMkLst>
        </pc:grpChg>
        <pc:picChg chg="mod">
          <ac:chgData name="Beth Lorimer" userId="adad6235-8a77-4fff-bb6f-47d53a23cb0e" providerId="ADAL" clId="{CE43647F-9C07-4CCF-A995-2BF18D04EE1C}" dt="2025-01-15T19:35:23.186" v="76"/>
          <ac:picMkLst>
            <pc:docMk/>
            <pc:sldMasterMk cId="1786910321" sldId="2147483672"/>
            <ac:picMk id="9" creationId="{EDE15A84-EFBE-901F-4A04-8ED9A42F62C4}"/>
          </ac:picMkLst>
        </pc:picChg>
        <pc:picChg chg="mod">
          <ac:chgData name="Beth Lorimer" userId="adad6235-8a77-4fff-bb6f-47d53a23cb0e" providerId="ADAL" clId="{CE43647F-9C07-4CCF-A995-2BF18D04EE1C}" dt="2025-01-15T19:35:23.186" v="76"/>
          <ac:picMkLst>
            <pc:docMk/>
            <pc:sldMasterMk cId="1786910321" sldId="2147483672"/>
            <ac:picMk id="10" creationId="{F91C1A1A-13E6-791A-6BC1-1B9CE59E8ED2}"/>
          </ac:picMkLst>
        </pc:picChg>
        <pc:picChg chg="mod">
          <ac:chgData name="Beth Lorimer" userId="adad6235-8a77-4fff-bb6f-47d53a23cb0e" providerId="ADAL" clId="{CE43647F-9C07-4CCF-A995-2BF18D04EE1C}" dt="2025-01-15T19:35:23.186" v="76"/>
          <ac:picMkLst>
            <pc:docMk/>
            <pc:sldMasterMk cId="1786910321" sldId="2147483672"/>
            <ac:picMk id="11" creationId="{D0AEE72C-3311-62FC-A9E0-5D94D2218E13}"/>
          </ac:picMkLst>
        </pc:picChg>
        <pc:sldLayoutChg chg="new replId">
          <pc:chgData name="Beth Lorimer" userId="adad6235-8a77-4fff-bb6f-47d53a23cb0e" providerId="ADAL" clId="{CE43647F-9C07-4CCF-A995-2BF18D04EE1C}" dt="2025-01-15T19:34:45.913" v="75" actId="6938"/>
          <pc:sldLayoutMkLst>
            <pc:docMk/>
            <pc:sldMasterMk cId="1786910321" sldId="2147483672"/>
            <pc:sldLayoutMk cId="2309129132" sldId="2147483673"/>
          </pc:sldLayoutMkLst>
        </pc:sldLayoutChg>
        <pc:sldLayoutChg chg="new replId">
          <pc:chgData name="Beth Lorimer" userId="adad6235-8a77-4fff-bb6f-47d53a23cb0e" providerId="ADAL" clId="{CE43647F-9C07-4CCF-A995-2BF18D04EE1C}" dt="2025-01-15T19:34:45.913" v="75" actId="6938"/>
          <pc:sldLayoutMkLst>
            <pc:docMk/>
            <pc:sldMasterMk cId="1786910321" sldId="2147483672"/>
            <pc:sldLayoutMk cId="3920058719" sldId="2147483674"/>
          </pc:sldLayoutMkLst>
        </pc:sldLayoutChg>
        <pc:sldLayoutChg chg="new replId">
          <pc:chgData name="Beth Lorimer" userId="adad6235-8a77-4fff-bb6f-47d53a23cb0e" providerId="ADAL" clId="{CE43647F-9C07-4CCF-A995-2BF18D04EE1C}" dt="2025-01-15T19:34:45.913" v="75" actId="6938"/>
          <pc:sldLayoutMkLst>
            <pc:docMk/>
            <pc:sldMasterMk cId="1786910321" sldId="2147483672"/>
            <pc:sldLayoutMk cId="3607647075" sldId="2147483675"/>
          </pc:sldLayoutMkLst>
        </pc:sldLayoutChg>
        <pc:sldLayoutChg chg="new replId">
          <pc:chgData name="Beth Lorimer" userId="adad6235-8a77-4fff-bb6f-47d53a23cb0e" providerId="ADAL" clId="{CE43647F-9C07-4CCF-A995-2BF18D04EE1C}" dt="2025-01-15T19:34:45.913" v="75" actId="6938"/>
          <pc:sldLayoutMkLst>
            <pc:docMk/>
            <pc:sldMasterMk cId="1786910321" sldId="2147483672"/>
            <pc:sldLayoutMk cId="2156005259" sldId="2147483676"/>
          </pc:sldLayoutMkLst>
        </pc:sldLayoutChg>
        <pc:sldLayoutChg chg="new replId">
          <pc:chgData name="Beth Lorimer" userId="adad6235-8a77-4fff-bb6f-47d53a23cb0e" providerId="ADAL" clId="{CE43647F-9C07-4CCF-A995-2BF18D04EE1C}" dt="2025-01-15T19:34:45.913" v="75" actId="6938"/>
          <pc:sldLayoutMkLst>
            <pc:docMk/>
            <pc:sldMasterMk cId="1786910321" sldId="2147483672"/>
            <pc:sldLayoutMk cId="1606909201" sldId="2147483677"/>
          </pc:sldLayoutMkLst>
        </pc:sldLayoutChg>
        <pc:sldLayoutChg chg="new replId">
          <pc:chgData name="Beth Lorimer" userId="adad6235-8a77-4fff-bb6f-47d53a23cb0e" providerId="ADAL" clId="{CE43647F-9C07-4CCF-A995-2BF18D04EE1C}" dt="2025-01-15T19:34:45.913" v="75" actId="6938"/>
          <pc:sldLayoutMkLst>
            <pc:docMk/>
            <pc:sldMasterMk cId="1786910321" sldId="2147483672"/>
            <pc:sldLayoutMk cId="2371699466" sldId="2147483678"/>
          </pc:sldLayoutMkLst>
        </pc:sldLayoutChg>
        <pc:sldLayoutChg chg="new replId">
          <pc:chgData name="Beth Lorimer" userId="adad6235-8a77-4fff-bb6f-47d53a23cb0e" providerId="ADAL" clId="{CE43647F-9C07-4CCF-A995-2BF18D04EE1C}" dt="2025-01-15T19:34:45.913" v="75" actId="6938"/>
          <pc:sldLayoutMkLst>
            <pc:docMk/>
            <pc:sldMasterMk cId="1786910321" sldId="2147483672"/>
            <pc:sldLayoutMk cId="2527935092" sldId="2147483679"/>
          </pc:sldLayoutMkLst>
        </pc:sldLayoutChg>
        <pc:sldLayoutChg chg="new replId">
          <pc:chgData name="Beth Lorimer" userId="adad6235-8a77-4fff-bb6f-47d53a23cb0e" providerId="ADAL" clId="{CE43647F-9C07-4CCF-A995-2BF18D04EE1C}" dt="2025-01-15T19:34:45.913" v="75" actId="6938"/>
          <pc:sldLayoutMkLst>
            <pc:docMk/>
            <pc:sldMasterMk cId="1786910321" sldId="2147483672"/>
            <pc:sldLayoutMk cId="611528110" sldId="2147483680"/>
          </pc:sldLayoutMkLst>
        </pc:sldLayoutChg>
        <pc:sldLayoutChg chg="new replId">
          <pc:chgData name="Beth Lorimer" userId="adad6235-8a77-4fff-bb6f-47d53a23cb0e" providerId="ADAL" clId="{CE43647F-9C07-4CCF-A995-2BF18D04EE1C}" dt="2025-01-15T19:34:45.913" v="75" actId="6938"/>
          <pc:sldLayoutMkLst>
            <pc:docMk/>
            <pc:sldMasterMk cId="1786910321" sldId="2147483672"/>
            <pc:sldLayoutMk cId="1794743225" sldId="2147483681"/>
          </pc:sldLayoutMkLst>
        </pc:sldLayoutChg>
        <pc:sldLayoutChg chg="new replId">
          <pc:chgData name="Beth Lorimer" userId="adad6235-8a77-4fff-bb6f-47d53a23cb0e" providerId="ADAL" clId="{CE43647F-9C07-4CCF-A995-2BF18D04EE1C}" dt="2025-01-15T19:34:45.913" v="75" actId="6938"/>
          <pc:sldLayoutMkLst>
            <pc:docMk/>
            <pc:sldMasterMk cId="1786910321" sldId="2147483672"/>
            <pc:sldLayoutMk cId="3179531925" sldId="2147483682"/>
          </pc:sldLayoutMkLst>
        </pc:sldLayoutChg>
        <pc:sldLayoutChg chg="new replId">
          <pc:chgData name="Beth Lorimer" userId="adad6235-8a77-4fff-bb6f-47d53a23cb0e" providerId="ADAL" clId="{CE43647F-9C07-4CCF-A995-2BF18D04EE1C}" dt="2025-01-15T19:34:45.913" v="75" actId="6938"/>
          <pc:sldLayoutMkLst>
            <pc:docMk/>
            <pc:sldMasterMk cId="1786910321" sldId="2147483672"/>
            <pc:sldLayoutMk cId="2445754075" sldId="2147483683"/>
          </pc:sldLayoutMkLst>
        </pc:sldLayoutChg>
      </pc:sldMasterChg>
    </pc:docChg>
  </pc:docChgLst>
  <pc:docChgLst>
    <pc:chgData name="Beth Lorimer" userId="S::blorimer@kairoscanada.org::adad6235-8a77-4fff-bb6f-47d53a23cb0e" providerId="AD" clId="Web-{FCF6DF75-B371-0700-C450-13BC0F835EBD}"/>
    <pc:docChg chg="addSld modSld sldOrd">
      <pc:chgData name="Beth Lorimer" userId="S::blorimer@kairoscanada.org::adad6235-8a77-4fff-bb6f-47d53a23cb0e" providerId="AD" clId="Web-{FCF6DF75-B371-0700-C450-13BC0F835EBD}" dt="2025-02-07T21:22:17.989" v="116"/>
      <pc:docMkLst>
        <pc:docMk/>
      </pc:docMkLst>
      <pc:sldChg chg="addSp delSp modSp">
        <pc:chgData name="Beth Lorimer" userId="S::blorimer@kairoscanada.org::adad6235-8a77-4fff-bb6f-47d53a23cb0e" providerId="AD" clId="Web-{FCF6DF75-B371-0700-C450-13BC0F835EBD}" dt="2025-02-07T21:22:17.989" v="116"/>
        <pc:sldMkLst>
          <pc:docMk/>
          <pc:sldMk cId="2545730817" sldId="257"/>
        </pc:sldMkLst>
        <pc:spChg chg="del">
          <ac:chgData name="Beth Lorimer" userId="S::blorimer@kairoscanada.org::adad6235-8a77-4fff-bb6f-47d53a23cb0e" providerId="AD" clId="Web-{FCF6DF75-B371-0700-C450-13BC0F835EBD}" dt="2025-02-07T21:08:44.130" v="1"/>
          <ac:spMkLst>
            <pc:docMk/>
            <pc:sldMk cId="2545730817" sldId="257"/>
            <ac:spMk id="2" creationId="{95D7AA56-83D0-2CFE-1618-668206D9A533}"/>
          </ac:spMkLst>
        </pc:spChg>
        <pc:spChg chg="del">
          <ac:chgData name="Beth Lorimer" userId="S::blorimer@kairoscanada.org::adad6235-8a77-4fff-bb6f-47d53a23cb0e" providerId="AD" clId="Web-{FCF6DF75-B371-0700-C450-13BC0F835EBD}" dt="2025-02-07T21:08:41.974" v="0"/>
          <ac:spMkLst>
            <pc:docMk/>
            <pc:sldMk cId="2545730817" sldId="257"/>
            <ac:spMk id="3" creationId="{F63AEB38-0B62-7570-6BAB-F2C38B86DD99}"/>
          </ac:spMkLst>
        </pc:spChg>
        <pc:spChg chg="add mod">
          <ac:chgData name="Beth Lorimer" userId="S::blorimer@kairoscanada.org::adad6235-8a77-4fff-bb6f-47d53a23cb0e" providerId="AD" clId="Web-{FCF6DF75-B371-0700-C450-13BC0F835EBD}" dt="2025-02-07T21:10:38.586" v="35" actId="1076"/>
          <ac:spMkLst>
            <pc:docMk/>
            <pc:sldMk cId="2545730817" sldId="257"/>
            <ac:spMk id="5" creationId="{0CBE5C23-CB27-9960-183F-A6636ADE856E}"/>
          </ac:spMkLst>
        </pc:spChg>
        <pc:picChg chg="add mod modCrop">
          <ac:chgData name="Beth Lorimer" userId="S::blorimer@kairoscanada.org::adad6235-8a77-4fff-bb6f-47d53a23cb0e" providerId="AD" clId="Web-{FCF6DF75-B371-0700-C450-13BC0F835EBD}" dt="2025-02-07T21:09:25.522" v="6" actId="1076"/>
          <ac:picMkLst>
            <pc:docMk/>
            <pc:sldMk cId="2545730817" sldId="257"/>
            <ac:picMk id="4" creationId="{D4FBDB07-75B5-5897-A429-1ED4A9D9771A}"/>
          </ac:picMkLst>
        </pc:picChg>
        <pc:picChg chg="add del mod modCrop">
          <ac:chgData name="Beth Lorimer" userId="S::blorimer@kairoscanada.org::adad6235-8a77-4fff-bb6f-47d53a23cb0e" providerId="AD" clId="Web-{FCF6DF75-B371-0700-C450-13BC0F835EBD}" dt="2025-02-07T21:22:17.989" v="116"/>
          <ac:picMkLst>
            <pc:docMk/>
            <pc:sldMk cId="2545730817" sldId="257"/>
            <ac:picMk id="8" creationId="{547FD84B-8105-E313-5811-7C32CD249473}"/>
          </ac:picMkLst>
        </pc:picChg>
        <pc:cxnChg chg="add del">
          <ac:chgData name="Beth Lorimer" userId="S::blorimer@kairoscanada.org::adad6235-8a77-4fff-bb6f-47d53a23cb0e" providerId="AD" clId="Web-{FCF6DF75-B371-0700-C450-13BC0F835EBD}" dt="2025-02-07T21:10:51.227" v="37"/>
          <ac:cxnSpMkLst>
            <pc:docMk/>
            <pc:sldMk cId="2545730817" sldId="257"/>
            <ac:cxnSpMk id="6" creationId="{8976DBC7-FD0F-C896-81E3-8C03BAEDE412}"/>
          </ac:cxnSpMkLst>
        </pc:cxnChg>
        <pc:cxnChg chg="add del mod">
          <ac:chgData name="Beth Lorimer" userId="S::blorimer@kairoscanada.org::adad6235-8a77-4fff-bb6f-47d53a23cb0e" providerId="AD" clId="Web-{FCF6DF75-B371-0700-C450-13BC0F835EBD}" dt="2025-02-07T21:11:24.524" v="48"/>
          <ac:cxnSpMkLst>
            <pc:docMk/>
            <pc:sldMk cId="2545730817" sldId="257"/>
            <ac:cxnSpMk id="7" creationId="{21ED9125-4D36-DC82-CFD6-84C452D49403}"/>
          </ac:cxnSpMkLst>
        </pc:cxnChg>
      </pc:sldChg>
      <pc:sldChg chg="addSp delSp modSp">
        <pc:chgData name="Beth Lorimer" userId="S::blorimer@kairoscanada.org::adad6235-8a77-4fff-bb6f-47d53a23cb0e" providerId="AD" clId="Web-{FCF6DF75-B371-0700-C450-13BC0F835EBD}" dt="2025-02-07T21:13:13.667" v="53"/>
        <pc:sldMkLst>
          <pc:docMk/>
          <pc:sldMk cId="2741232364" sldId="259"/>
        </pc:sldMkLst>
        <pc:spChg chg="del">
          <ac:chgData name="Beth Lorimer" userId="S::blorimer@kairoscanada.org::adad6235-8a77-4fff-bb6f-47d53a23cb0e" providerId="AD" clId="Web-{FCF6DF75-B371-0700-C450-13BC0F835EBD}" dt="2025-02-07T21:13:06.651" v="51"/>
          <ac:spMkLst>
            <pc:docMk/>
            <pc:sldMk cId="2741232364" sldId="259"/>
            <ac:spMk id="3" creationId="{80E7DA6A-5100-5FC4-E0B7-391E47307756}"/>
          </ac:spMkLst>
        </pc:spChg>
        <pc:graphicFrameChg chg="add del mod topLvl modGraphic">
          <ac:chgData name="Beth Lorimer" userId="S::blorimer@kairoscanada.org::adad6235-8a77-4fff-bb6f-47d53a23cb0e" providerId="AD" clId="Web-{FCF6DF75-B371-0700-C450-13BC0F835EBD}" dt="2025-02-07T21:13:13.667" v="53"/>
          <ac:graphicFrameMkLst>
            <pc:docMk/>
            <pc:sldMk cId="2741232364" sldId="259"/>
            <ac:graphicFrameMk id="4" creationId="{1255CC2A-2FF5-A077-9D0A-97BECE57E7FB}"/>
          </ac:graphicFrameMkLst>
        </pc:graphicFrameChg>
      </pc:sldChg>
      <pc:sldChg chg="addSp delSp modSp new ord">
        <pc:chgData name="Beth Lorimer" userId="S::blorimer@kairoscanada.org::adad6235-8a77-4fff-bb6f-47d53a23cb0e" providerId="AD" clId="Web-{FCF6DF75-B371-0700-C450-13BC0F835EBD}" dt="2025-02-07T21:15:23.060" v="79"/>
        <pc:sldMkLst>
          <pc:docMk/>
          <pc:sldMk cId="438040766" sldId="260"/>
        </pc:sldMkLst>
        <pc:spChg chg="add del mod">
          <ac:chgData name="Beth Lorimer" userId="S::blorimer@kairoscanada.org::adad6235-8a77-4fff-bb6f-47d53a23cb0e" providerId="AD" clId="Web-{FCF6DF75-B371-0700-C450-13BC0F835EBD}" dt="2025-02-07T21:13:46.839" v="75" actId="14100"/>
          <ac:spMkLst>
            <pc:docMk/>
            <pc:sldMk cId="438040766" sldId="260"/>
            <ac:spMk id="2" creationId="{12D2C0E8-0917-A6E3-31ED-F5B764821A5B}"/>
          </ac:spMkLst>
        </pc:spChg>
        <pc:spChg chg="del">
          <ac:chgData name="Beth Lorimer" userId="S::blorimer@kairoscanada.org::adad6235-8a77-4fff-bb6f-47d53a23cb0e" providerId="AD" clId="Web-{FCF6DF75-B371-0700-C450-13BC0F835EBD}" dt="2025-02-07T21:13:19.323" v="56"/>
          <ac:spMkLst>
            <pc:docMk/>
            <pc:sldMk cId="438040766" sldId="260"/>
            <ac:spMk id="3" creationId="{CA7BC7BA-29D1-A92F-246F-5455848BCB72}"/>
          </ac:spMkLst>
        </pc:spChg>
        <pc:graphicFrameChg chg="add del">
          <ac:chgData name="Beth Lorimer" userId="S::blorimer@kairoscanada.org::adad6235-8a77-4fff-bb6f-47d53a23cb0e" providerId="AD" clId="Web-{FCF6DF75-B371-0700-C450-13BC0F835EBD}" dt="2025-02-07T21:13:25.558" v="59"/>
          <ac:graphicFrameMkLst>
            <pc:docMk/>
            <pc:sldMk cId="438040766" sldId="260"/>
            <ac:graphicFrameMk id="4" creationId="{1255CC2A-2FF5-A077-9D0A-97BECE57E7FB}"/>
          </ac:graphicFrameMkLst>
        </pc:graphicFrameChg>
        <pc:graphicFrameChg chg="add mod topLvl modGraphic">
          <ac:chgData name="Beth Lorimer" userId="S::blorimer@kairoscanada.org::adad6235-8a77-4fff-bb6f-47d53a23cb0e" providerId="AD" clId="Web-{FCF6DF75-B371-0700-C450-13BC0F835EBD}" dt="2025-02-07T21:14:38.184" v="77"/>
          <ac:graphicFrameMkLst>
            <pc:docMk/>
            <pc:sldMk cId="438040766" sldId="260"/>
            <ac:graphicFrameMk id="5" creationId="{6820A018-C01C-3111-6359-48A359513376}"/>
          </ac:graphicFrameMkLst>
        </pc:graphicFrameChg>
      </pc:sldChg>
      <pc:sldChg chg="modSp new ord">
        <pc:chgData name="Beth Lorimer" userId="S::blorimer@kairoscanada.org::adad6235-8a77-4fff-bb6f-47d53a23cb0e" providerId="AD" clId="Web-{FCF6DF75-B371-0700-C450-13BC0F835EBD}" dt="2025-02-07T21:19:54.206" v="106" actId="20577"/>
        <pc:sldMkLst>
          <pc:docMk/>
          <pc:sldMk cId="2441319385" sldId="261"/>
        </pc:sldMkLst>
        <pc:spChg chg="mod">
          <ac:chgData name="Beth Lorimer" userId="S::blorimer@kairoscanada.org::adad6235-8a77-4fff-bb6f-47d53a23cb0e" providerId="AD" clId="Web-{FCF6DF75-B371-0700-C450-13BC0F835EBD}" dt="2025-02-07T21:19:43.049" v="104" actId="20577"/>
          <ac:spMkLst>
            <pc:docMk/>
            <pc:sldMk cId="2441319385" sldId="261"/>
            <ac:spMk id="2" creationId="{9C8EF413-A46D-E4BA-9CFD-8D62729AF816}"/>
          </ac:spMkLst>
        </pc:spChg>
        <pc:spChg chg="mod">
          <ac:chgData name="Beth Lorimer" userId="S::blorimer@kairoscanada.org::adad6235-8a77-4fff-bb6f-47d53a23cb0e" providerId="AD" clId="Web-{FCF6DF75-B371-0700-C450-13BC0F835EBD}" dt="2025-02-07T21:19:54.206" v="106" actId="20577"/>
          <ac:spMkLst>
            <pc:docMk/>
            <pc:sldMk cId="2441319385" sldId="261"/>
            <ac:spMk id="3" creationId="{F6B9B162-6122-293D-7C7E-A18B945FED62}"/>
          </ac:spMkLst>
        </pc:spChg>
      </pc:sldChg>
      <pc:sldChg chg="delSp new">
        <pc:chgData name="Beth Lorimer" userId="S::blorimer@kairoscanada.org::adad6235-8a77-4fff-bb6f-47d53a23cb0e" providerId="AD" clId="Web-{FCF6DF75-B371-0700-C450-13BC0F835EBD}" dt="2025-02-07T21:20:09.831" v="109"/>
        <pc:sldMkLst>
          <pc:docMk/>
          <pc:sldMk cId="404521308" sldId="262"/>
        </pc:sldMkLst>
        <pc:spChg chg="del">
          <ac:chgData name="Beth Lorimer" userId="S::blorimer@kairoscanada.org::adad6235-8a77-4fff-bb6f-47d53a23cb0e" providerId="AD" clId="Web-{FCF6DF75-B371-0700-C450-13BC0F835EBD}" dt="2025-02-07T21:20:08.128" v="108"/>
          <ac:spMkLst>
            <pc:docMk/>
            <pc:sldMk cId="404521308" sldId="262"/>
            <ac:spMk id="2" creationId="{03994BBB-ABCD-5EFF-2A0F-B7D0A113DF81}"/>
          </ac:spMkLst>
        </pc:spChg>
        <pc:spChg chg="del">
          <ac:chgData name="Beth Lorimer" userId="S::blorimer@kairoscanada.org::adad6235-8a77-4fff-bb6f-47d53a23cb0e" providerId="AD" clId="Web-{FCF6DF75-B371-0700-C450-13BC0F835EBD}" dt="2025-02-07T21:20:09.831" v="109"/>
          <ac:spMkLst>
            <pc:docMk/>
            <pc:sldMk cId="404521308" sldId="262"/>
            <ac:spMk id="3" creationId="{5BC6A6C3-56DD-75CA-D0FE-59E633B9DD6D}"/>
          </ac:spMkLst>
        </pc:spChg>
      </pc:sldChg>
    </pc:docChg>
  </pc:docChgLst>
  <pc:docChgLst>
    <pc:chgData name="Beth Lorimer" userId="adad6235-8a77-4fff-bb6f-47d53a23cb0e" providerId="ADAL" clId="{F9809079-D55B-44D3-AED3-65CB176B2844}"/>
    <pc:docChg chg="undo custSel addSld delSld modSld modMainMaster">
      <pc:chgData name="Beth Lorimer" userId="adad6235-8a77-4fff-bb6f-47d53a23cb0e" providerId="ADAL" clId="{F9809079-D55B-44D3-AED3-65CB176B2844}" dt="2025-02-10T18:57:02.499" v="702" actId="20577"/>
      <pc:docMkLst>
        <pc:docMk/>
      </pc:docMkLst>
      <pc:sldChg chg="addSp modSp mod">
        <pc:chgData name="Beth Lorimer" userId="adad6235-8a77-4fff-bb6f-47d53a23cb0e" providerId="ADAL" clId="{F9809079-D55B-44D3-AED3-65CB176B2844}" dt="2025-02-10T18:46:17.240" v="208" actId="1076"/>
        <pc:sldMkLst>
          <pc:docMk/>
          <pc:sldMk cId="2545730817" sldId="257"/>
        </pc:sldMkLst>
        <pc:picChg chg="add mod modCrop">
          <ac:chgData name="Beth Lorimer" userId="adad6235-8a77-4fff-bb6f-47d53a23cb0e" providerId="ADAL" clId="{F9809079-D55B-44D3-AED3-65CB176B2844}" dt="2025-02-10T18:46:17.240" v="208" actId="1076"/>
          <ac:picMkLst>
            <pc:docMk/>
            <pc:sldMk cId="2545730817" sldId="257"/>
            <ac:picMk id="3" creationId="{432C43EC-A28D-6722-E79D-8E3EE72EDCFE}"/>
          </ac:picMkLst>
        </pc:picChg>
      </pc:sldChg>
      <pc:sldChg chg="addSp delSp modSp mod">
        <pc:chgData name="Beth Lorimer" userId="adad6235-8a77-4fff-bb6f-47d53a23cb0e" providerId="ADAL" clId="{F9809079-D55B-44D3-AED3-65CB176B2844}" dt="2025-02-10T18:50:55.070" v="241" actId="1076"/>
        <pc:sldMkLst>
          <pc:docMk/>
          <pc:sldMk cId="2741232364" sldId="259"/>
        </pc:sldMkLst>
        <pc:spChg chg="del">
          <ac:chgData name="Beth Lorimer" userId="adad6235-8a77-4fff-bb6f-47d53a23cb0e" providerId="ADAL" clId="{F9809079-D55B-44D3-AED3-65CB176B2844}" dt="2025-02-10T18:46:30.324" v="209" actId="478"/>
          <ac:spMkLst>
            <pc:docMk/>
            <pc:sldMk cId="2741232364" sldId="259"/>
            <ac:spMk id="2" creationId="{6F2CC1B2-72AE-7BE1-D430-DC7D33A94A76}"/>
          </ac:spMkLst>
        </pc:spChg>
        <pc:grpChg chg="add mod">
          <ac:chgData name="Beth Lorimer" userId="adad6235-8a77-4fff-bb6f-47d53a23cb0e" providerId="ADAL" clId="{F9809079-D55B-44D3-AED3-65CB176B2844}" dt="2025-02-10T18:50:55.070" v="241" actId="1076"/>
          <ac:grpSpMkLst>
            <pc:docMk/>
            <pc:sldMk cId="2741232364" sldId="259"/>
            <ac:grpSpMk id="8" creationId="{C8B72A61-83ED-878E-13A4-66A91828B9B7}"/>
          </ac:grpSpMkLst>
        </pc:grpChg>
        <pc:picChg chg="add mod">
          <ac:chgData name="Beth Lorimer" userId="adad6235-8a77-4fff-bb6f-47d53a23cb0e" providerId="ADAL" clId="{F9809079-D55B-44D3-AED3-65CB176B2844}" dt="2025-02-10T18:50:53.359" v="240" actId="1076"/>
          <ac:picMkLst>
            <pc:docMk/>
            <pc:sldMk cId="2741232364" sldId="259"/>
            <ac:picMk id="4" creationId="{55EC2371-4DB0-E448-2EFF-0BE73E0B7EE7}"/>
          </ac:picMkLst>
        </pc:picChg>
        <pc:picChg chg="mod">
          <ac:chgData name="Beth Lorimer" userId="adad6235-8a77-4fff-bb6f-47d53a23cb0e" providerId="ADAL" clId="{F9809079-D55B-44D3-AED3-65CB176B2844}" dt="2025-02-10T18:50:36.555" v="237"/>
          <ac:picMkLst>
            <pc:docMk/>
            <pc:sldMk cId="2741232364" sldId="259"/>
            <ac:picMk id="10" creationId="{F91C1A1A-13E6-791A-6BC1-1B9CE59E8ED2}"/>
          </ac:picMkLst>
        </pc:picChg>
        <pc:picChg chg="mod">
          <ac:chgData name="Beth Lorimer" userId="adad6235-8a77-4fff-bb6f-47d53a23cb0e" providerId="ADAL" clId="{F9809079-D55B-44D3-AED3-65CB176B2844}" dt="2025-02-10T18:50:36.555" v="237"/>
          <ac:picMkLst>
            <pc:docMk/>
            <pc:sldMk cId="2741232364" sldId="259"/>
            <ac:picMk id="11" creationId="{D0AEE72C-3311-62FC-A9E0-5D94D2218E13}"/>
          </ac:picMkLst>
        </pc:picChg>
      </pc:sldChg>
      <pc:sldChg chg="modSp mod">
        <pc:chgData name="Beth Lorimer" userId="adad6235-8a77-4fff-bb6f-47d53a23cb0e" providerId="ADAL" clId="{F9809079-D55B-44D3-AED3-65CB176B2844}" dt="2025-02-10T18:53:40.600" v="330" actId="14100"/>
        <pc:sldMkLst>
          <pc:docMk/>
          <pc:sldMk cId="438040766" sldId="260"/>
        </pc:sldMkLst>
        <pc:spChg chg="mod">
          <ac:chgData name="Beth Lorimer" userId="adad6235-8a77-4fff-bb6f-47d53a23cb0e" providerId="ADAL" clId="{F9809079-D55B-44D3-AED3-65CB176B2844}" dt="2025-02-10T18:53:40.600" v="330" actId="14100"/>
          <ac:spMkLst>
            <pc:docMk/>
            <pc:sldMk cId="438040766" sldId="260"/>
            <ac:spMk id="2" creationId="{12D2C0E8-0917-A6E3-31ED-F5B764821A5B}"/>
          </ac:spMkLst>
        </pc:spChg>
        <pc:graphicFrameChg chg="mod">
          <ac:chgData name="Beth Lorimer" userId="adad6235-8a77-4fff-bb6f-47d53a23cb0e" providerId="ADAL" clId="{F9809079-D55B-44D3-AED3-65CB176B2844}" dt="2025-02-10T18:53:21.024" v="326" actId="113"/>
          <ac:graphicFrameMkLst>
            <pc:docMk/>
            <pc:sldMk cId="438040766" sldId="260"/>
            <ac:graphicFrameMk id="5" creationId="{6820A018-C01C-3111-6359-48A359513376}"/>
          </ac:graphicFrameMkLst>
        </pc:graphicFrameChg>
      </pc:sldChg>
      <pc:sldChg chg="modSp mod">
        <pc:chgData name="Beth Lorimer" userId="adad6235-8a77-4fff-bb6f-47d53a23cb0e" providerId="ADAL" clId="{F9809079-D55B-44D3-AED3-65CB176B2844}" dt="2025-02-10T18:54:04.571" v="331" actId="1076"/>
        <pc:sldMkLst>
          <pc:docMk/>
          <pc:sldMk cId="2441319385" sldId="261"/>
        </pc:sldMkLst>
        <pc:spChg chg="mod">
          <ac:chgData name="Beth Lorimer" userId="adad6235-8a77-4fff-bb6f-47d53a23cb0e" providerId="ADAL" clId="{F9809079-D55B-44D3-AED3-65CB176B2844}" dt="2025-02-10T18:54:04.571" v="331" actId="1076"/>
          <ac:spMkLst>
            <pc:docMk/>
            <pc:sldMk cId="2441319385" sldId="261"/>
            <ac:spMk id="3" creationId="{F6B9B162-6122-293D-7C7E-A18B945FED62}"/>
          </ac:spMkLst>
        </pc:spChg>
      </pc:sldChg>
      <pc:sldChg chg="del">
        <pc:chgData name="Beth Lorimer" userId="adad6235-8a77-4fff-bb6f-47d53a23cb0e" providerId="ADAL" clId="{F9809079-D55B-44D3-AED3-65CB176B2844}" dt="2025-02-10T18:51:10.602" v="242" actId="47"/>
        <pc:sldMkLst>
          <pc:docMk/>
          <pc:sldMk cId="404521308" sldId="262"/>
        </pc:sldMkLst>
      </pc:sldChg>
      <pc:sldChg chg="modSp new mod">
        <pc:chgData name="Beth Lorimer" userId="adad6235-8a77-4fff-bb6f-47d53a23cb0e" providerId="ADAL" clId="{F9809079-D55B-44D3-AED3-65CB176B2844}" dt="2025-02-10T18:57:02.499" v="702" actId="20577"/>
        <pc:sldMkLst>
          <pc:docMk/>
          <pc:sldMk cId="891703237" sldId="262"/>
        </pc:sldMkLst>
        <pc:spChg chg="mod">
          <ac:chgData name="Beth Lorimer" userId="adad6235-8a77-4fff-bb6f-47d53a23cb0e" providerId="ADAL" clId="{F9809079-D55B-44D3-AED3-65CB176B2844}" dt="2025-02-10T18:51:51.060" v="292" actId="20577"/>
          <ac:spMkLst>
            <pc:docMk/>
            <pc:sldMk cId="891703237" sldId="262"/>
            <ac:spMk id="2" creationId="{45A64AAE-213D-B090-1D36-0BBBBD4C749A}"/>
          </ac:spMkLst>
        </pc:spChg>
        <pc:spChg chg="mod">
          <ac:chgData name="Beth Lorimer" userId="adad6235-8a77-4fff-bb6f-47d53a23cb0e" providerId="ADAL" clId="{F9809079-D55B-44D3-AED3-65CB176B2844}" dt="2025-02-10T18:57:02.499" v="702" actId="20577"/>
          <ac:spMkLst>
            <pc:docMk/>
            <pc:sldMk cId="891703237" sldId="262"/>
            <ac:spMk id="3" creationId="{42754E30-C687-3848-4877-461C3DA8D865}"/>
          </ac:spMkLst>
        </pc:spChg>
      </pc:sldChg>
      <pc:sldMasterChg chg="addSp delSp modSp mod">
        <pc:chgData name="Beth Lorimer" userId="adad6235-8a77-4fff-bb6f-47d53a23cb0e" providerId="ADAL" clId="{F9809079-D55B-44D3-AED3-65CB176B2844}" dt="2025-02-10T18:50:33.653" v="236" actId="21"/>
        <pc:sldMasterMkLst>
          <pc:docMk/>
          <pc:sldMasterMk cId="1786910321" sldId="2147483672"/>
        </pc:sldMasterMkLst>
        <pc:grpChg chg="add del">
          <ac:chgData name="Beth Lorimer" userId="adad6235-8a77-4fff-bb6f-47d53a23cb0e" providerId="ADAL" clId="{F9809079-D55B-44D3-AED3-65CB176B2844}" dt="2025-02-10T18:49:42.517" v="227" actId="478"/>
          <ac:grpSpMkLst>
            <pc:docMk/>
            <pc:sldMasterMk cId="1786910321" sldId="2147483672"/>
            <ac:grpSpMk id="7" creationId="{9F0987AC-B3AF-8DC2-E08B-C7E6135D6C2D}"/>
          </ac:grpSpMkLst>
        </pc:grpChg>
        <pc:grpChg chg="add del mod topLvl">
          <ac:chgData name="Beth Lorimer" userId="adad6235-8a77-4fff-bb6f-47d53a23cb0e" providerId="ADAL" clId="{F9809079-D55B-44D3-AED3-65CB176B2844}" dt="2025-02-10T18:50:33.653" v="236" actId="21"/>
          <ac:grpSpMkLst>
            <pc:docMk/>
            <pc:sldMasterMk cId="1786910321" sldId="2147483672"/>
            <ac:grpSpMk id="8" creationId="{C8B72A61-83ED-878E-13A4-66A91828B9B7}"/>
          </ac:grpSpMkLst>
        </pc:grpChg>
        <pc:picChg chg="add del topLvl">
          <ac:chgData name="Beth Lorimer" userId="adad6235-8a77-4fff-bb6f-47d53a23cb0e" providerId="ADAL" clId="{F9809079-D55B-44D3-AED3-65CB176B2844}" dt="2025-02-10T18:49:42.517" v="227" actId="478"/>
          <ac:picMkLst>
            <pc:docMk/>
            <pc:sldMasterMk cId="1786910321" sldId="2147483672"/>
            <ac:picMk id="9" creationId="{EDE15A84-EFBE-901F-4A04-8ED9A42F62C4}"/>
          </ac:picMkLst>
        </pc:pic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unitedchurch.sharepoint.com/sites/KAIROSHub/KAIROS%20Projects/.Jubilee%202025/Communications%20-%20Jubilee%202025/Slides%20for%20Churches%20-%20English_Pi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0D3B79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rgbClr val="0D3B79"/>
                </a:solidFill>
              </a:rPr>
              <a:t>World Population = 8.2 billion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0D3B79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3E77C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F07-4460-9855-18D5CE4C4C00}"/>
              </c:ext>
            </c:extLst>
          </c:dPt>
          <c:dPt>
            <c:idx val="1"/>
            <c:bubble3D val="0"/>
            <c:spPr>
              <a:solidFill>
                <a:srgbClr val="F66E2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F07-4460-9855-18D5CE4C4C0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F07-4460-9855-18D5CE4C4C0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F07-4460-9855-18D5CE4C4C0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64C793F3-12E2-483A-B756-09AB5B1745BC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F07-4460-9855-18D5CE4C4C0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52914FE-A41B-4A41-A328-B9A306CE7CD1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F07-4460-9855-18D5CE4C4C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3.3</c:v>
                </c:pt>
                <c:pt idx="1">
                  <c:v>4.9000000000000004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3BE-4EFF-B97F-783DC94FECA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EDA48-918A-4359-92AD-F4E9B7911FD2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02BD-6991-4B99-8707-656A87C516B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BAE870-BC6A-35AB-EC8A-D48264B288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887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EDA48-918A-4359-92AD-F4E9B7911FD2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02BD-6991-4B99-8707-656A87C51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356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EDA48-918A-4359-92AD-F4E9B7911FD2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02BD-6991-4B99-8707-656A87C51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758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1C1E9-7E05-6C96-5941-626A4E002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9B0D56-B2DB-9847-C10A-35418DD5D1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EDA2A7-01EF-03CC-4958-325670319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1E3D2-6806-4D2B-8C35-15949BF4730F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8B4BDA-1A8D-995E-8A3B-C85FAB24C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1B25EB-68AC-9956-8C21-561F5D3F5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1D05-1F14-4C8A-BD49-9E06BFE2A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129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EEAC1-4DFD-0A39-BE91-7FF892B72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043BC-C3E6-D5D0-A7C7-F0DB435BD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003FF-C9CB-B0C8-0167-C7EB8BAA2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1E3D2-6806-4D2B-8C35-15949BF4730F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6B9BF0-56F7-F2AC-2871-5F67E1665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7FFD0-0110-EA4A-C953-34C2FC909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1D05-1F14-4C8A-BD49-9E06BFE2A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058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A0CB0-2604-7190-1A1D-94DA38CC1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FEF188-5DF7-6BED-6C8C-C1FCA7D97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638AE-932A-3493-961D-53AA98076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1E3D2-6806-4D2B-8C35-15949BF4730F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B7E23D-476B-5052-2AF5-EC205FDAD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D8848F-C6CB-6C5D-8360-F0206F878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1D05-1F14-4C8A-BD49-9E06BFE2A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6470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009B7-06BD-4E9D-5C9C-E33DF66A9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8424B-3C7A-9A9A-0E32-11504110E8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5343F-6A5A-C5F9-A787-EFD600577F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881FF5-D70F-A964-34C1-30165ABD9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1E3D2-6806-4D2B-8C35-15949BF4730F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C9E48B-9296-8D72-2BCA-11A3BF6F6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868979-6583-50F0-1DA4-A1EC108C4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1D05-1F14-4C8A-BD49-9E06BFE2A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005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C52F6-EED9-D23E-5220-065436D1A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55E71-5EF9-ECE9-3B74-FC9E65B14A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9B9CFB-71BC-64CA-95E2-B0F7159ED0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3A4A18-537B-F952-0EE2-B2DEBA2663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4400F8-6B18-0A4E-6987-43B3DFB7BD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FC0A2F-3BA8-2C6E-3003-81DC510DA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1E3D2-6806-4D2B-8C35-15949BF4730F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BC2B7B-612B-49A0-E7E8-47F6DA42B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F08FD0-B110-1D73-F472-9FF1ECBA9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1D05-1F14-4C8A-BD49-9E06BFE2A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909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6E209-F71E-9595-4D9F-A19B88827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9495FD-9415-9A61-D498-13CBB6512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1E3D2-6806-4D2B-8C35-15949BF4730F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FB0FE5-6C50-346A-17B3-ADF2B8A53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9DFF67-E816-B92C-D5EA-852318067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1D05-1F14-4C8A-BD49-9E06BFE2A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6994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BFC5DA-5C32-C564-3D48-BAF48256E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1E3D2-6806-4D2B-8C35-15949BF4730F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E8ADA3-43BD-B641-6BD6-A5632ED7B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7A708F-7DE9-99B0-42BA-AFFB79BFF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1D05-1F14-4C8A-BD49-9E06BFE2A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9350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6444B-684A-C55C-2B26-20C579BB2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A4F55-318B-79E5-037C-38B64AB93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EACA52-706C-3557-06D2-999C585AC2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90D85D-2F81-A298-7806-65FBF65E7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1E3D2-6806-4D2B-8C35-15949BF4730F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0C1A79-59FD-EA00-F0DC-E29D6F9EB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65C7BF-A8BB-1033-21B2-6115C6049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1D05-1F14-4C8A-BD49-9E06BFE2A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528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EDA48-918A-4359-92AD-F4E9B7911FD2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02BD-6991-4B99-8707-656A87C516B3}" type="slidenum">
              <a:rPr lang="en-US" smtClean="0"/>
              <a:t>‹#›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723B5C3-15C9-E9DA-4850-957600F87140}"/>
              </a:ext>
            </a:extLst>
          </p:cNvPr>
          <p:cNvGrpSpPr/>
          <p:nvPr userDrawn="1"/>
        </p:nvGrpSpPr>
        <p:grpSpPr>
          <a:xfrm>
            <a:off x="-841972" y="4762500"/>
            <a:ext cx="13444396" cy="2407845"/>
            <a:chOff x="-841972" y="4762500"/>
            <a:chExt cx="13444396" cy="240784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FE4EEFD-3131-1F42-9BB1-DEBDB4594B22}"/>
                </a:ext>
              </a:extLst>
            </p:cNvPr>
            <p:cNvGrpSpPr/>
            <p:nvPr userDrawn="1"/>
          </p:nvGrpSpPr>
          <p:grpSpPr>
            <a:xfrm>
              <a:off x="-841972" y="4762500"/>
              <a:ext cx="13444396" cy="2407845"/>
              <a:chOff x="-841972" y="4762500"/>
              <a:chExt cx="13444396" cy="2407845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5AC87612-D229-2EF7-BF3F-9582D7CBE690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30" t="24081" r="7359" b="24320"/>
              <a:stretch/>
            </p:blipFill>
            <p:spPr>
              <a:xfrm>
                <a:off x="-841972" y="4925084"/>
                <a:ext cx="13444396" cy="2245261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444DCF7E-1B29-8055-C8EB-F559CC3D5FD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21554" y="4762500"/>
                <a:ext cx="2326279" cy="2326279"/>
              </a:xfrm>
              <a:prstGeom prst="rect">
                <a:avLst/>
              </a:prstGeom>
            </p:spPr>
          </p:pic>
        </p:grpSp>
        <p:pic>
          <p:nvPicPr>
            <p:cNvPr id="11" name="Picture 10" descr="A silhouette of trees in the sky&#10;&#10;Description automatically generated">
              <a:extLst>
                <a:ext uri="{FF2B5EF4-FFF2-40B4-BE49-F238E27FC236}">
                  <a16:creationId xmlns:a16="http://schemas.microsoft.com/office/drawing/2014/main" id="{E19557AC-DC87-2CE0-5225-0F70F744C8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688" y="5254627"/>
              <a:ext cx="885825" cy="14668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91793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7DD51-F1C1-78C4-539D-932CF1771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B1FF1D-DBDF-03E4-947A-71590C751E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281891-3418-DD6C-2429-2BA02E65D5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B72EB9-850F-5B0E-A037-47F76400F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1E3D2-6806-4D2B-8C35-15949BF4730F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C76309-2F83-9D72-65C7-1B7A75408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5CA99A-B4C0-2858-5D96-34CD4D152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1D05-1F14-4C8A-BD49-9E06BFE2A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7432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D3E34-056E-E689-DF79-46307350F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262E6F-4A82-90B4-ADB7-A0E571FC3C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2CEF10-42FF-6F4E-AEC2-3096343A9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1E3D2-6806-4D2B-8C35-15949BF4730F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DEADE-BAA1-B97C-F91C-F92B46EBB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B3C78-0098-60D0-1BE7-3CC354C4F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1D05-1F14-4C8A-BD49-9E06BFE2A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5319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7928CF-AFDA-2361-1020-1E55EC230F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6A0EDC-72AB-387A-8B0F-B505425FB3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B71D5-61CE-0C9A-D337-78D35F255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1E3D2-6806-4D2B-8C35-15949BF4730F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128874-26DB-79F2-BF1C-4C6517353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7F70EA-6BD4-6A5D-1884-80CDEA440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1D05-1F14-4C8A-BD49-9E06BFE2A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754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EDA48-918A-4359-92AD-F4E9B7911FD2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02BD-6991-4B99-8707-656A87C516B3}" type="slidenum">
              <a:rPr lang="en-US" smtClean="0"/>
              <a:t>‹#›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7E8D19C-A42F-67EA-281E-07ABD8A7CDE9}"/>
              </a:ext>
            </a:extLst>
          </p:cNvPr>
          <p:cNvGrpSpPr/>
          <p:nvPr userDrawn="1"/>
        </p:nvGrpSpPr>
        <p:grpSpPr>
          <a:xfrm>
            <a:off x="-841972" y="4762500"/>
            <a:ext cx="13444396" cy="2407845"/>
            <a:chOff x="-841972" y="4762500"/>
            <a:chExt cx="13444396" cy="240784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6F3E150-8118-34F4-CD5C-59B775A53DC4}"/>
                </a:ext>
              </a:extLst>
            </p:cNvPr>
            <p:cNvGrpSpPr/>
            <p:nvPr userDrawn="1"/>
          </p:nvGrpSpPr>
          <p:grpSpPr>
            <a:xfrm>
              <a:off x="-841972" y="4762500"/>
              <a:ext cx="13444396" cy="2407845"/>
              <a:chOff x="-841972" y="4762500"/>
              <a:chExt cx="13444396" cy="2407845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43EDA731-BB03-5636-8047-20235EC62A11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30" t="24081" r="7359" b="24320"/>
              <a:stretch/>
            </p:blipFill>
            <p:spPr>
              <a:xfrm>
                <a:off x="-841972" y="4925084"/>
                <a:ext cx="13444396" cy="2245261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9C0ACC9A-9430-B857-EA62-2863B44AA52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21554" y="4762500"/>
                <a:ext cx="2326279" cy="2326279"/>
              </a:xfrm>
              <a:prstGeom prst="rect">
                <a:avLst/>
              </a:prstGeom>
            </p:spPr>
          </p:pic>
        </p:grpSp>
        <p:pic>
          <p:nvPicPr>
            <p:cNvPr id="15" name="Picture 14" descr="A silhouette of trees in the sky&#10;&#10;Description automatically generated">
              <a:extLst>
                <a:ext uri="{FF2B5EF4-FFF2-40B4-BE49-F238E27FC236}">
                  <a16:creationId xmlns:a16="http://schemas.microsoft.com/office/drawing/2014/main" id="{A98E5A6D-B172-E1FF-8CB4-8CD715553C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688" y="5254627"/>
              <a:ext cx="885825" cy="14668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5462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EDA48-918A-4359-92AD-F4E9B7911FD2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02BD-6991-4B99-8707-656A87C516B3}" type="slidenum">
              <a:rPr lang="en-US" smtClean="0"/>
              <a:t>‹#›</a:t>
            </a:fld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708CE38-6391-0EA0-AF26-AB5F76601A5E}"/>
              </a:ext>
            </a:extLst>
          </p:cNvPr>
          <p:cNvGrpSpPr/>
          <p:nvPr userDrawn="1"/>
        </p:nvGrpSpPr>
        <p:grpSpPr>
          <a:xfrm>
            <a:off x="-841972" y="4762500"/>
            <a:ext cx="13444396" cy="2407845"/>
            <a:chOff x="-841972" y="4762500"/>
            <a:chExt cx="13444396" cy="240784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A865AE4-BA77-5BCF-E4F1-40D57B1E9179}"/>
                </a:ext>
              </a:extLst>
            </p:cNvPr>
            <p:cNvGrpSpPr/>
            <p:nvPr userDrawn="1"/>
          </p:nvGrpSpPr>
          <p:grpSpPr>
            <a:xfrm>
              <a:off x="-841972" y="4762500"/>
              <a:ext cx="13444396" cy="2407845"/>
              <a:chOff x="-841972" y="4762500"/>
              <a:chExt cx="13444396" cy="2407845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BDCE2666-FF2D-671D-0230-C35FA9C3C7E7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30" t="24081" r="7359" b="24320"/>
              <a:stretch/>
            </p:blipFill>
            <p:spPr>
              <a:xfrm>
                <a:off x="-841972" y="4925084"/>
                <a:ext cx="13444396" cy="2245261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1B9FDEFB-55D4-6BA7-606F-1E658E91F1C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21554" y="4762500"/>
                <a:ext cx="2326279" cy="2326279"/>
              </a:xfrm>
              <a:prstGeom prst="rect">
                <a:avLst/>
              </a:prstGeom>
            </p:spPr>
          </p:pic>
        </p:grpSp>
        <p:pic>
          <p:nvPicPr>
            <p:cNvPr id="18" name="Picture 17" descr="A silhouette of trees in the sky&#10;&#10;Description automatically generated">
              <a:extLst>
                <a:ext uri="{FF2B5EF4-FFF2-40B4-BE49-F238E27FC236}">
                  <a16:creationId xmlns:a16="http://schemas.microsoft.com/office/drawing/2014/main" id="{DD52C82D-ED09-2ADD-561E-E8D64104CF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688" y="5254627"/>
              <a:ext cx="885825" cy="14668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8465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EDA48-918A-4359-92AD-F4E9B7911FD2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02BD-6991-4B99-8707-656A87C516B3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B84E5AF-35FE-350C-DA3F-DF64F6510F5D}"/>
              </a:ext>
            </a:extLst>
          </p:cNvPr>
          <p:cNvGrpSpPr/>
          <p:nvPr userDrawn="1"/>
        </p:nvGrpSpPr>
        <p:grpSpPr>
          <a:xfrm>
            <a:off x="-841972" y="4762500"/>
            <a:ext cx="13444396" cy="2407845"/>
            <a:chOff x="-841972" y="4762500"/>
            <a:chExt cx="13444396" cy="240784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D238BA5-BE4B-66B7-6C15-8BFAC4F72062}"/>
                </a:ext>
              </a:extLst>
            </p:cNvPr>
            <p:cNvGrpSpPr/>
            <p:nvPr userDrawn="1"/>
          </p:nvGrpSpPr>
          <p:grpSpPr>
            <a:xfrm>
              <a:off x="-841972" y="4762500"/>
              <a:ext cx="13444396" cy="2407845"/>
              <a:chOff x="-841972" y="4762500"/>
              <a:chExt cx="13444396" cy="2407845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C5DBE209-84C0-4C5C-A1D4-87D970A484E8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30" t="24081" r="7359" b="24320"/>
              <a:stretch/>
            </p:blipFill>
            <p:spPr>
              <a:xfrm>
                <a:off x="-841972" y="4925084"/>
                <a:ext cx="13444396" cy="2245261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F303FB78-A740-258F-3BDB-F961E92A549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21554" y="4762500"/>
                <a:ext cx="2326279" cy="2326279"/>
              </a:xfrm>
              <a:prstGeom prst="rect">
                <a:avLst/>
              </a:prstGeom>
            </p:spPr>
          </p:pic>
        </p:grpSp>
        <p:pic>
          <p:nvPicPr>
            <p:cNvPr id="17" name="Picture 16" descr="A silhouette of trees in the sky&#10;&#10;Description automatically generated">
              <a:extLst>
                <a:ext uri="{FF2B5EF4-FFF2-40B4-BE49-F238E27FC236}">
                  <a16:creationId xmlns:a16="http://schemas.microsoft.com/office/drawing/2014/main" id="{78E167AF-51FD-2410-8F41-D606BB1A24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688" y="5254627"/>
              <a:ext cx="885825" cy="14668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334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EDA48-918A-4359-92AD-F4E9B7911FD2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02BD-6991-4B99-8707-656A87C516B3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EBEEEF7-E512-71FB-00D1-111C5E877175}"/>
              </a:ext>
            </a:extLst>
          </p:cNvPr>
          <p:cNvGrpSpPr/>
          <p:nvPr userDrawn="1"/>
        </p:nvGrpSpPr>
        <p:grpSpPr>
          <a:xfrm>
            <a:off x="-841972" y="4762500"/>
            <a:ext cx="13444396" cy="2407845"/>
            <a:chOff x="-841972" y="4762500"/>
            <a:chExt cx="13444396" cy="240784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F89EBED-55FB-7CAA-68F9-7ED13C08DCEF}"/>
                </a:ext>
              </a:extLst>
            </p:cNvPr>
            <p:cNvGrpSpPr/>
            <p:nvPr userDrawn="1"/>
          </p:nvGrpSpPr>
          <p:grpSpPr>
            <a:xfrm>
              <a:off x="-841972" y="4762500"/>
              <a:ext cx="13444396" cy="2407845"/>
              <a:chOff x="-841972" y="4762500"/>
              <a:chExt cx="13444396" cy="2407845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4CCAFF06-9F3F-2BED-10BF-3F7F6D9403D9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30" t="24081" r="7359" b="24320"/>
              <a:stretch/>
            </p:blipFill>
            <p:spPr>
              <a:xfrm>
                <a:off x="-841972" y="4925084"/>
                <a:ext cx="13444396" cy="2245261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02DD9E6F-1AF8-69FF-96C7-44433E1C160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21554" y="4762500"/>
                <a:ext cx="2326279" cy="2326279"/>
              </a:xfrm>
              <a:prstGeom prst="rect">
                <a:avLst/>
              </a:prstGeom>
            </p:spPr>
          </p:pic>
        </p:grpSp>
        <p:pic>
          <p:nvPicPr>
            <p:cNvPr id="13" name="Picture 12" descr="A silhouette of trees in the sky&#10;&#10;Description automatically generated">
              <a:extLst>
                <a:ext uri="{FF2B5EF4-FFF2-40B4-BE49-F238E27FC236}">
                  <a16:creationId xmlns:a16="http://schemas.microsoft.com/office/drawing/2014/main" id="{D602FCBD-564B-DBE7-A535-6EA0544CD8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688" y="5254627"/>
              <a:ext cx="885825" cy="14668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16860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EDA48-918A-4359-92AD-F4E9B7911FD2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02BD-6991-4B99-8707-656A87C516B3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098EFF7-3B02-EFD8-421E-A308F31861B8}"/>
              </a:ext>
            </a:extLst>
          </p:cNvPr>
          <p:cNvGrpSpPr/>
          <p:nvPr userDrawn="1"/>
        </p:nvGrpSpPr>
        <p:grpSpPr>
          <a:xfrm>
            <a:off x="-841972" y="4762500"/>
            <a:ext cx="13444396" cy="2407845"/>
            <a:chOff x="-841972" y="4762500"/>
            <a:chExt cx="13444396" cy="240784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C23E045-FFFD-D88E-02BF-1A5BC1EB2FFC}"/>
                </a:ext>
              </a:extLst>
            </p:cNvPr>
            <p:cNvGrpSpPr/>
            <p:nvPr userDrawn="1"/>
          </p:nvGrpSpPr>
          <p:grpSpPr>
            <a:xfrm>
              <a:off x="-841972" y="4762500"/>
              <a:ext cx="13444396" cy="2407845"/>
              <a:chOff x="-841972" y="4762500"/>
              <a:chExt cx="13444396" cy="2407845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93D98084-9443-6B9E-DE76-73A506AACB68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30" t="24081" r="7359" b="24320"/>
              <a:stretch/>
            </p:blipFill>
            <p:spPr>
              <a:xfrm>
                <a:off x="-841972" y="4925084"/>
                <a:ext cx="13444396" cy="2245261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012E320A-3C6F-FE55-E3E5-D5B9DE431E2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21554" y="4762500"/>
                <a:ext cx="2326279" cy="2326279"/>
              </a:xfrm>
              <a:prstGeom prst="rect">
                <a:avLst/>
              </a:prstGeom>
            </p:spPr>
          </p:pic>
        </p:grpSp>
        <p:pic>
          <p:nvPicPr>
            <p:cNvPr id="10" name="Picture 9" descr="A silhouette of trees in the sky&#10;&#10;Description automatically generated">
              <a:extLst>
                <a:ext uri="{FF2B5EF4-FFF2-40B4-BE49-F238E27FC236}">
                  <a16:creationId xmlns:a16="http://schemas.microsoft.com/office/drawing/2014/main" id="{681EBA86-7C4F-59C3-2AEF-9606C9496F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688" y="5254627"/>
              <a:ext cx="885825" cy="14668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5924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EDA48-918A-4359-92AD-F4E9B7911FD2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02BD-6991-4B99-8707-656A87C516B3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BC5F55B-A452-46C5-8194-3FAD550D9752}"/>
              </a:ext>
            </a:extLst>
          </p:cNvPr>
          <p:cNvGrpSpPr/>
          <p:nvPr userDrawn="1"/>
        </p:nvGrpSpPr>
        <p:grpSpPr>
          <a:xfrm>
            <a:off x="-841972" y="4762500"/>
            <a:ext cx="13444396" cy="2407845"/>
            <a:chOff x="-841972" y="4762500"/>
            <a:chExt cx="13444396" cy="240784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D7969DB-DEDB-F8F1-D913-9F2E9348DBEE}"/>
                </a:ext>
              </a:extLst>
            </p:cNvPr>
            <p:cNvGrpSpPr/>
            <p:nvPr userDrawn="1"/>
          </p:nvGrpSpPr>
          <p:grpSpPr>
            <a:xfrm>
              <a:off x="-841972" y="4762500"/>
              <a:ext cx="13444396" cy="2407845"/>
              <a:chOff x="-841972" y="4762500"/>
              <a:chExt cx="13444396" cy="2407845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28FEBCF0-43D0-BE87-9526-318D4F85BFC4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30" t="24081" r="7359" b="24320"/>
              <a:stretch/>
            </p:blipFill>
            <p:spPr>
              <a:xfrm>
                <a:off x="-841972" y="4925084"/>
                <a:ext cx="13444396" cy="2245261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A39C76AD-E0F3-7D4E-AC8F-259B96F6DC9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21554" y="4762500"/>
                <a:ext cx="2326279" cy="2326279"/>
              </a:xfrm>
              <a:prstGeom prst="rect">
                <a:avLst/>
              </a:prstGeom>
            </p:spPr>
          </p:pic>
        </p:grpSp>
        <p:pic>
          <p:nvPicPr>
            <p:cNvPr id="13" name="Picture 12" descr="A silhouette of trees in the sky&#10;&#10;Description automatically generated">
              <a:extLst>
                <a:ext uri="{FF2B5EF4-FFF2-40B4-BE49-F238E27FC236}">
                  <a16:creationId xmlns:a16="http://schemas.microsoft.com/office/drawing/2014/main" id="{8E48C55F-C845-E29E-075E-B8B8D2BDCE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688" y="5254627"/>
              <a:ext cx="885825" cy="14668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3082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EDA48-918A-4359-92AD-F4E9B7911FD2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02BD-6991-4B99-8707-656A87C516B3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588313E-C062-D792-78B1-1B29170C48F6}"/>
              </a:ext>
            </a:extLst>
          </p:cNvPr>
          <p:cNvGrpSpPr/>
          <p:nvPr userDrawn="1"/>
        </p:nvGrpSpPr>
        <p:grpSpPr>
          <a:xfrm>
            <a:off x="-841972" y="4762500"/>
            <a:ext cx="13444396" cy="2407845"/>
            <a:chOff x="-841972" y="4762500"/>
            <a:chExt cx="13444396" cy="240784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46B42F3-F185-42CD-7D0D-962FA974ABE2}"/>
                </a:ext>
              </a:extLst>
            </p:cNvPr>
            <p:cNvGrpSpPr/>
            <p:nvPr userDrawn="1"/>
          </p:nvGrpSpPr>
          <p:grpSpPr>
            <a:xfrm>
              <a:off x="-841972" y="4762500"/>
              <a:ext cx="13444396" cy="2407845"/>
              <a:chOff x="-841972" y="4762500"/>
              <a:chExt cx="13444396" cy="2407845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BBF6BB74-FC57-20DA-7249-62250ECDD83D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30" t="24081" r="7359" b="24320"/>
              <a:stretch/>
            </p:blipFill>
            <p:spPr>
              <a:xfrm>
                <a:off x="-841972" y="4925084"/>
                <a:ext cx="13444396" cy="2245261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17E90EBD-E65C-D605-E658-7D67010702C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21554" y="4762500"/>
                <a:ext cx="2326279" cy="2326279"/>
              </a:xfrm>
              <a:prstGeom prst="rect">
                <a:avLst/>
              </a:prstGeom>
            </p:spPr>
          </p:pic>
        </p:grpSp>
        <p:pic>
          <p:nvPicPr>
            <p:cNvPr id="13" name="Picture 12" descr="A silhouette of trees in the sky&#10;&#10;Description automatically generated">
              <a:extLst>
                <a:ext uri="{FF2B5EF4-FFF2-40B4-BE49-F238E27FC236}">
                  <a16:creationId xmlns:a16="http://schemas.microsoft.com/office/drawing/2014/main" id="{CAAE67E8-AF18-F2C4-3235-0F19D55844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688" y="5254627"/>
              <a:ext cx="885825" cy="14668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3041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BEDA48-918A-4359-92AD-F4E9B7911FD2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AF02BD-6991-4B99-8707-656A87C51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742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D3B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88B429-109F-19B9-FBE6-EE320FE7A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FB9BE-16C3-A5F9-8611-D7E83F80F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4E150E-6594-20F7-9F10-461A41DD03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B1E3D2-6806-4D2B-8C35-15949BF4730F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8F0A8-A5DB-E10F-AED4-BA9BFDE3B7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BEA51-FAC6-8D4C-A1D3-331F6A5CB4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8C1D05-1F14-4C8A-BD49-9E06BFE2A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910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969F6-19D3-9817-26AA-827ADA7897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F34EE3-9F9E-976C-7576-FE5F9851AF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8E158C-2F6E-D201-164D-4E4A18C41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128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2C0E8-0917-A6E3-31ED-F5B764821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3034" y="1646055"/>
            <a:ext cx="3768364" cy="2038708"/>
          </a:xfrm>
        </p:spPr>
        <p:txBody>
          <a:bodyPr>
            <a:noAutofit/>
          </a:bodyPr>
          <a:lstStyle/>
          <a:p>
            <a:r>
              <a:rPr lang="en-US" sz="3200" dirty="0">
                <a:latin typeface="+mn-lt"/>
              </a:rPr>
              <a:t>3.3 billion people (40% of the world’s population) are facing a debt crisis.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820A018-C01C-3111-6359-48A3595133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8072392"/>
              </p:ext>
            </p:extLst>
          </p:nvPr>
        </p:nvGraphicFramePr>
        <p:xfrm>
          <a:off x="779070" y="592134"/>
          <a:ext cx="6283964" cy="4146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804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EF413-A46D-E4BA-9CFD-8D62729AF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on creditors and world leaders for: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9B162-6122-293D-7C7E-A18B945FE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90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b="1" dirty="0">
                <a:latin typeface="PT Sans"/>
              </a:rPr>
              <a:t>Debt cancellation</a:t>
            </a:r>
            <a:r>
              <a:rPr lang="en-US" sz="3600" dirty="0">
                <a:latin typeface="PT Sans"/>
              </a:rPr>
              <a:t> for unjust and unsustainable debts. </a:t>
            </a:r>
            <a:endParaRPr lang="en-US" sz="3600" dirty="0"/>
          </a:p>
          <a:p>
            <a:r>
              <a:rPr lang="en-US" sz="3600" b="1" dirty="0">
                <a:latin typeface="PT Sans"/>
              </a:rPr>
              <a:t>Global financial reform</a:t>
            </a:r>
            <a:r>
              <a:rPr lang="en-US" sz="3600" dirty="0">
                <a:latin typeface="PT Sans"/>
              </a:rPr>
              <a:t> to prevent future crises. </a:t>
            </a:r>
            <a:endParaRPr lang="en-US" sz="3600" dirty="0"/>
          </a:p>
          <a:p>
            <a:r>
              <a:rPr lang="en-US" sz="3600" b="1" dirty="0">
                <a:latin typeface="PT Sans"/>
              </a:rPr>
              <a:t>A debt resolution framework within the United Nations </a:t>
            </a:r>
            <a:r>
              <a:rPr lang="en-US" sz="3600" dirty="0">
                <a:latin typeface="PT Sans"/>
              </a:rPr>
              <a:t>that is transparent, binding and fair. 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319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qr code with a white circle&#10;&#10;AI-generated content may be incorrect.">
            <a:extLst>
              <a:ext uri="{FF2B5EF4-FFF2-40B4-BE49-F238E27FC236}">
                <a16:creationId xmlns:a16="http://schemas.microsoft.com/office/drawing/2014/main" id="{D4FBDB07-75B5-5897-A429-1ED4A9D977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993" b="752"/>
          <a:stretch/>
        </p:blipFill>
        <p:spPr>
          <a:xfrm>
            <a:off x="6357069" y="475735"/>
            <a:ext cx="4111620" cy="40838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BE5C23-CB27-9960-183F-A6636ADE856E}"/>
              </a:ext>
            </a:extLst>
          </p:cNvPr>
          <p:cNvSpPr txBox="1"/>
          <p:nvPr/>
        </p:nvSpPr>
        <p:spPr>
          <a:xfrm>
            <a:off x="1233721" y="1319006"/>
            <a:ext cx="3891187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/>
              <a:t>Jubilee 2025</a:t>
            </a:r>
            <a:endParaRPr lang="en-US" dirty="0"/>
          </a:p>
          <a:p>
            <a:pPr algn="ctr"/>
            <a:r>
              <a:rPr lang="en-US" sz="3600" b="1" dirty="0"/>
              <a:t>Sign the Petition! </a:t>
            </a: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32C43EC-A28D-6722-E79D-8E3EE72ED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1" t="18545" r="18079" b="33998"/>
          <a:stretch/>
        </p:blipFill>
        <p:spPr>
          <a:xfrm rot="21177661" flipV="1">
            <a:off x="3056766" y="2394408"/>
            <a:ext cx="3036491" cy="224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730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64AAE-213D-B090-1D36-0BBBBD4C7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 us reach 100,000 signatures in Canada!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54E30-C687-3848-4877-461C3DA8D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8602" y="1828800"/>
            <a:ext cx="9274796" cy="382026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dirty="0"/>
              <a:t>Sign the petition.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/>
              <a:t>Share the petition link with friends, family, colleagues.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/>
              <a:t>Bring a paper petition to your next community event.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/>
              <a:t>Register for Jubilee 2025 events to learn more and support the campaign in Canada.</a:t>
            </a:r>
          </a:p>
        </p:txBody>
      </p:sp>
    </p:spTree>
    <p:extLst>
      <p:ext uri="{BB962C8B-B14F-4D97-AF65-F5344CB8AC3E}">
        <p14:creationId xmlns:p14="http://schemas.microsoft.com/office/powerpoint/2010/main" val="891703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protesting&#10;&#10;Description automatically generated">
            <a:extLst>
              <a:ext uri="{FF2B5EF4-FFF2-40B4-BE49-F238E27FC236}">
                <a16:creationId xmlns:a16="http://schemas.microsoft.com/office/drawing/2014/main" id="{55EC2371-4DB0-E448-2EFF-0BE73E0B7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54" y="435763"/>
            <a:ext cx="9134493" cy="556879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8B72A61-83ED-878E-13A4-66A91828B9B7}"/>
              </a:ext>
            </a:extLst>
          </p:cNvPr>
          <p:cNvGrpSpPr/>
          <p:nvPr/>
        </p:nvGrpSpPr>
        <p:grpSpPr>
          <a:xfrm>
            <a:off x="-1299430" y="4632648"/>
            <a:ext cx="14005192" cy="2508282"/>
            <a:chOff x="-841972" y="4762500"/>
            <a:chExt cx="13444396" cy="240784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91C1A1A-13E6-791A-6BC1-1B9CE59E8ED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30" t="24081" r="7359" b="24320"/>
            <a:stretch/>
          </p:blipFill>
          <p:spPr>
            <a:xfrm>
              <a:off x="-841972" y="4925084"/>
              <a:ext cx="13444396" cy="224526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0AEE72C-3311-62FC-A9E0-5D94D2218E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21554" y="4762500"/>
              <a:ext cx="2326279" cy="23262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1232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3c940ca1-5ff5-4c12-9ecd-e33ede4a829f" ContentTypeId="0x0101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91DE44FBFBEA42A2AD6DC143F028DD" ma:contentTypeVersion="19" ma:contentTypeDescription="Create a new document." ma:contentTypeScope="" ma:versionID="967ae7ff7c91afad9b0a13e995776116">
  <xsd:schema xmlns:xsd="http://www.w3.org/2001/XMLSchema" xmlns:xs="http://www.w3.org/2001/XMLSchema" xmlns:p="http://schemas.microsoft.com/office/2006/metadata/properties" xmlns:ns2="eb6d8c5d-5b31-4807-8756-a31b61bec20d" xmlns:ns3="4b0f8d59-8ebc-4633-9f5b-9def64b09f47" xmlns:ns4="e2c3fab0-f75e-4309-9adb-b203456c2c4a" targetNamespace="http://schemas.microsoft.com/office/2006/metadata/properties" ma:root="true" ma:fieldsID="3c3ded115436684e4163ed9c81f5a019" ns2:_="" ns3:_="" ns4:_="">
    <xsd:import namespace="eb6d8c5d-5b31-4807-8756-a31b61bec20d"/>
    <xsd:import namespace="4b0f8d59-8ebc-4633-9f5b-9def64b09f47"/>
    <xsd:import namespace="e2c3fab0-f75e-4309-9adb-b203456c2c4a"/>
    <xsd:element name="properties">
      <xsd:complexType>
        <xsd:sequence>
          <xsd:element name="documentManagement">
            <xsd:complexType>
              <xsd:all>
                <xsd:element ref="ns2:Reg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4:SharedWithUsers" minOccurs="0"/>
                <xsd:element ref="ns4:SharedWithDetails" minOccurs="0"/>
                <xsd:element ref="ns3:MediaServiceOCR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Notes" minOccurs="0"/>
                <xsd:element ref="ns3:MediaServiceObjectDetectorVersions" minOccurs="0"/>
                <xsd:element ref="ns3:MediaServiceSearchPropertie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6d8c5d-5b31-4807-8756-a31b61bec20d" elementFormDefault="qualified">
    <xsd:import namespace="http://schemas.microsoft.com/office/2006/documentManagement/types"/>
    <xsd:import namespace="http://schemas.microsoft.com/office/infopath/2007/PartnerControls"/>
    <xsd:element name="Region" ma:index="8" nillable="true" ma:displayName="Region" ma:default="" ma:format="Dropdown" ma:internalName="Region">
      <xsd:simpleType>
        <xsd:restriction base="dms:Choice">
          <xsd:enumeration value="choicesPlaceholder1"/>
          <xsd:enumeration value="choicesPlaceholder2"/>
          <xsd:enumeration value="choicesPlaceholder3"/>
        </xsd:restriction>
      </xsd:simpleType>
    </xsd:element>
    <xsd:element name="TaxCatchAll" ma:index="20" nillable="true" ma:displayName="Taxonomy Catch All Column" ma:hidden="true" ma:list="{741e60cc-ebaf-4cfe-9396-e6cc8cf8a429}" ma:internalName="TaxCatchAll" ma:showField="CatchAllData" ma:web="e2c3fab0-f75e-4309-9adb-b203456c2c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0f8d59-8ebc-4633-9f5b-9def64b09f47" elementFormDefault="qualified">
    <xsd:import namespace="http://schemas.microsoft.com/office/2006/documentManagement/types"/>
    <xsd:import namespace="http://schemas.microsoft.com/office/infopath/2007/PartnerControls"/>
    <xsd:element name="MediaServiceGenerationTime" ma:index="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3c940ca1-5ff5-4c12-9ecd-e33ede4a82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Notes" ma:index="21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Metadata" ma:index="2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2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7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c3fab0-f75e-4309-9adb-b203456c2c4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gion xmlns="eb6d8c5d-5b31-4807-8756-a31b61bec20d" xsi:nil="true"/>
    <TaxCatchAll xmlns="eb6d8c5d-5b31-4807-8756-a31b61bec20d" xsi:nil="true"/>
    <lcf76f155ced4ddcb4097134ff3c332f xmlns="4b0f8d59-8ebc-4633-9f5b-9def64b09f47">
      <Terms xmlns="http://schemas.microsoft.com/office/infopath/2007/PartnerControls"/>
    </lcf76f155ced4ddcb4097134ff3c332f>
    <Notes xmlns="4b0f8d59-8ebc-4633-9f5b-9def64b09f47" xsi:nil="true"/>
  </documentManagement>
</p:properties>
</file>

<file path=customXml/itemProps1.xml><?xml version="1.0" encoding="utf-8"?>
<ds:datastoreItem xmlns:ds="http://schemas.openxmlformats.org/officeDocument/2006/customXml" ds:itemID="{EACAB606-F6B9-4B7E-9636-F510A3714C2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B164208-8F28-44D6-A662-49AAC1BD3E26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1BC6BF36-BD5F-4AB1-AFD5-5FE7CA8AAF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6d8c5d-5b31-4807-8756-a31b61bec20d"/>
    <ds:schemaRef ds:uri="4b0f8d59-8ebc-4633-9f5b-9def64b09f47"/>
    <ds:schemaRef ds:uri="e2c3fab0-f75e-4309-9adb-b203456c2c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FD8F6B56-7D35-4A32-B055-7E5084103752}">
  <ds:schemaRefs>
    <ds:schemaRef ds:uri="http://schemas.microsoft.com/office/2006/documentManagement/types"/>
    <ds:schemaRef ds:uri="eb6d8c5d-5b31-4807-8756-a31b61bec20d"/>
    <ds:schemaRef ds:uri="4b0f8d59-8ebc-4633-9f5b-9def64b09f47"/>
    <ds:schemaRef ds:uri="http://schemas.microsoft.com/office/2006/metadata/properties"/>
    <ds:schemaRef ds:uri="http://purl.org/dc/dcmitype/"/>
    <ds:schemaRef ds:uri="http://schemas.microsoft.com/office/infopath/2007/PartnerControls"/>
    <ds:schemaRef ds:uri="e2c3fab0-f75e-4309-9adb-b203456c2c4a"/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173</TotalTime>
  <Words>118</Words>
  <Application>Microsoft Office PowerPoint</Application>
  <PresentationFormat>Widescreen</PresentationFormat>
  <Paragraphs>15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Aptos Display</vt:lpstr>
      <vt:lpstr>Arial</vt:lpstr>
      <vt:lpstr>PT Sans</vt:lpstr>
      <vt:lpstr>Office Theme</vt:lpstr>
      <vt:lpstr>Custom Design</vt:lpstr>
      <vt:lpstr>PowerPoint Presentation</vt:lpstr>
      <vt:lpstr>3.3 billion people (40% of the world’s population) are facing a debt crisis. </vt:lpstr>
      <vt:lpstr>Call on creditors and world leaders for:</vt:lpstr>
      <vt:lpstr>PowerPoint Presentation</vt:lpstr>
      <vt:lpstr>Help us reach 100,000 signatures in Canada!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 Lorimer</dc:creator>
  <cp:lastModifiedBy>Beth Lorimer</cp:lastModifiedBy>
  <cp:revision>51</cp:revision>
  <dcterms:created xsi:type="dcterms:W3CDTF">2025-01-15T15:38:52Z</dcterms:created>
  <dcterms:modified xsi:type="dcterms:W3CDTF">2025-02-10T18:57:05Z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0x010100F691DE44FBFBEA42A2AD6DC143F028DD</vt:lpwstr>
  </property>
  <property fmtid="{D5CDD505-2E9C-101B-9397-08002B2CF9AE}" pid="3" name="MediaServiceImageTags">
    <vt:lpwstr/>
  </property>
</Properties>
</file>